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12" r:id="rId6"/>
    <p:sldMasterId id="2147483724" r:id="rId7"/>
    <p:sldMasterId id="2147483736" r:id="rId8"/>
  </p:sldMasterIdLst>
  <p:notesMasterIdLst>
    <p:notesMasterId r:id="rId27"/>
  </p:notesMasterIdLst>
  <p:sldIdLst>
    <p:sldId id="268" r:id="rId9"/>
    <p:sldId id="275" r:id="rId10"/>
    <p:sldId id="276" r:id="rId11"/>
    <p:sldId id="282" r:id="rId12"/>
    <p:sldId id="279" r:id="rId13"/>
    <p:sldId id="278" r:id="rId14"/>
    <p:sldId id="281" r:id="rId15"/>
    <p:sldId id="280" r:id="rId16"/>
    <p:sldId id="269" r:id="rId17"/>
    <p:sldId id="270" r:id="rId18"/>
    <p:sldId id="271" r:id="rId19"/>
    <p:sldId id="272" r:id="rId20"/>
    <p:sldId id="283" r:id="rId21"/>
    <p:sldId id="287" r:id="rId22"/>
    <p:sldId id="284" r:id="rId23"/>
    <p:sldId id="285" r:id="rId24"/>
    <p:sldId id="288" r:id="rId25"/>
    <p:sldId id="286" r:id="rId26"/>
  </p:sldIdLst>
  <p:sldSz cx="9144000" cy="5143500" type="screen16x9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SimSun" pitchFamily="2" charset="-122"/>
      <p:regular r:id="rId32"/>
    </p:embeddedFont>
    <p:embeddedFont>
      <p:font typeface="Calibri Light" charset="0"/>
      <p:regular r:id="rId33"/>
      <p:italic r:id="rId34"/>
    </p:embeddedFont>
    <p:embeddedFont>
      <p:font typeface="SimHei" pitchFamily="49" charset="-122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FF"/>
    <a:srgbClr val="1A8C54"/>
    <a:srgbClr val="62BB47"/>
    <a:srgbClr val="00A651"/>
    <a:srgbClr val="AC98C9"/>
    <a:srgbClr val="E5E1EE"/>
    <a:srgbClr val="A165AB"/>
    <a:srgbClr val="FAD5E6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109" d="100"/>
          <a:sy n="109" d="100"/>
        </p:scale>
        <p:origin x="-180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8690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06E9206-D2D6-4057-92D4-39C87A03E66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C052E9E1-D97D-4C90-BB96-FA1ED58B786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2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2pPr>
            <a:lvl3pPr marL="902970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3pPr>
            <a:lvl4pPr marL="13544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4pPr>
            <a:lvl5pPr marL="180594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5pPr>
            <a:lvl6pPr marL="225742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6pPr>
            <a:lvl7pPr marL="270891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7pPr>
            <a:lvl8pPr marL="316039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8pPr>
            <a:lvl9pPr marL="361188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814779EE-1E16-4CC5-A459-C716090F6017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A3311C9F-D64E-4824-A709-CF61DE4E0BD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8"/>
            <a:ext cx="4041775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0A4318BD-B3C6-4D4B-B871-C29490A2E55A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14CAFC4-799C-4CDE-B92B-8C262F06CF3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8" y="773443"/>
            <a:ext cx="7434550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3E729073-8FFE-4F18-B513-07581FC6638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95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0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04808"/>
            <a:ext cx="5111750" cy="4389835"/>
          </a:xfrm>
        </p:spPr>
        <p:txBody>
          <a:bodyPr/>
          <a:lstStyle>
            <a:lvl1pPr>
              <a:defRPr sz="3185"/>
            </a:lvl1pPr>
            <a:lvl2pPr>
              <a:defRPr sz="2815"/>
            </a:lvl2pPr>
            <a:lvl3pPr>
              <a:defRPr sz="237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35"/>
            <a:ext cx="3008313" cy="351829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3C7FCF6-76BD-4495-B08F-4C059D2BA31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7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185"/>
            </a:lvl1pPr>
            <a:lvl2pPr marL="451485" indent="0">
              <a:buNone/>
              <a:defRPr sz="2815"/>
            </a:lvl2pPr>
            <a:lvl3pPr marL="902970" indent="0">
              <a:buNone/>
              <a:defRPr sz="2370"/>
            </a:lvl3pPr>
            <a:lvl4pPr marL="1354455" indent="0">
              <a:buNone/>
              <a:defRPr sz="2000"/>
            </a:lvl4pPr>
            <a:lvl5pPr marL="1805940" indent="0">
              <a:buNone/>
              <a:defRPr sz="2000"/>
            </a:lvl5pPr>
            <a:lvl6pPr marL="2257425" indent="0">
              <a:buNone/>
              <a:defRPr sz="2000"/>
            </a:lvl6pPr>
            <a:lvl7pPr marL="2708910" indent="0">
              <a:buNone/>
              <a:defRPr sz="2000"/>
            </a:lvl7pPr>
            <a:lvl8pPr marL="3160395" indent="0">
              <a:buNone/>
              <a:defRPr sz="2000"/>
            </a:lvl8pPr>
            <a:lvl9pPr marL="361188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257577C-F53D-4BB9-9408-EB84DEB3CD80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77D58058-BD14-4845-947D-4A9B79A00D09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8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98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18ECB469-C949-4E3F-B0CB-0C15DA7B7F92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80"/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370"/>
            </a:lvl1pPr>
            <a:lvl2pPr>
              <a:defRPr sz="2075"/>
            </a:lvl2pPr>
            <a:lvl3pPr>
              <a:defRPr sz="1780"/>
            </a:lvl3pPr>
            <a:lvl4pPr>
              <a:defRPr sz="1480"/>
            </a:lvl4pPr>
            <a:lvl5pPr>
              <a:defRPr sz="1480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06E9206-D2D6-4057-92D4-39C87A03E66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C052E9E1-D97D-4C90-BB96-FA1ED58B786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201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42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48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2pPr>
            <a:lvl3pPr marL="902970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3pPr>
            <a:lvl4pPr marL="13544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4pPr>
            <a:lvl5pPr marL="180594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5pPr>
            <a:lvl6pPr marL="225742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6pPr>
            <a:lvl7pPr marL="270891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7pPr>
            <a:lvl8pPr marL="316039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8pPr>
            <a:lvl9pPr marL="361188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814779EE-1E16-4CC5-A459-C716090F6017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2815"/>
            </a:lvl1pPr>
            <a:lvl2pPr>
              <a:defRPr sz="2370"/>
            </a:lvl2pPr>
            <a:lvl3pPr>
              <a:defRPr sz="2000"/>
            </a:lvl3pPr>
            <a:lvl4pPr>
              <a:defRPr sz="1780"/>
            </a:lvl4pPr>
            <a:lvl5pPr>
              <a:defRPr sz="1780"/>
            </a:lvl5pPr>
            <a:lvl6pPr>
              <a:defRPr sz="1780"/>
            </a:lvl6pPr>
            <a:lvl7pPr>
              <a:defRPr sz="1780"/>
            </a:lvl7pPr>
            <a:lvl8pPr>
              <a:defRPr sz="1780"/>
            </a:lvl8pPr>
            <a:lvl9pPr>
              <a:defRPr sz="17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A3311C9F-D64E-4824-A709-CF61DE4E0BDD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188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8"/>
            <a:ext cx="4041775" cy="47982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485" indent="0">
              <a:buNone/>
              <a:defRPr sz="2000" b="1"/>
            </a:lvl2pPr>
            <a:lvl3pPr marL="902970" indent="0">
              <a:buNone/>
              <a:defRPr sz="1780" b="1"/>
            </a:lvl3pPr>
            <a:lvl4pPr marL="1354455" indent="0">
              <a:buNone/>
              <a:defRPr sz="1630" b="1"/>
            </a:lvl4pPr>
            <a:lvl5pPr marL="1805940" indent="0">
              <a:buNone/>
              <a:defRPr sz="1630" b="1"/>
            </a:lvl5pPr>
            <a:lvl6pPr marL="2257425" indent="0">
              <a:buNone/>
              <a:defRPr sz="1630" b="1"/>
            </a:lvl6pPr>
            <a:lvl7pPr marL="2708910" indent="0">
              <a:buNone/>
              <a:defRPr sz="1630" b="1"/>
            </a:lvl7pPr>
            <a:lvl8pPr marL="3160395" indent="0">
              <a:buNone/>
              <a:defRPr sz="1630" b="1"/>
            </a:lvl8pPr>
            <a:lvl9pPr marL="3611880" indent="0">
              <a:buNone/>
              <a:defRPr sz="16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8"/>
            <a:ext cx="4041775" cy="2963466"/>
          </a:xfrm>
        </p:spPr>
        <p:txBody>
          <a:bodyPr/>
          <a:lstStyle>
            <a:lvl1pPr>
              <a:defRPr sz="2370"/>
            </a:lvl1pPr>
            <a:lvl2pPr>
              <a:defRPr sz="2000"/>
            </a:lvl2pPr>
            <a:lvl3pPr>
              <a:defRPr sz="178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0A4318BD-B3C6-4D4B-B871-C29490A2E55A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14CAFC4-799C-4CDE-B92B-8C262F06CF3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8" y="773443"/>
            <a:ext cx="7434550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730" tIns="33865" rIns="67730" bIns="33865" rtlCol="0" anchor="ctr"/>
          <a:lstStyle/>
          <a:p>
            <a:pPr marL="0" marR="0" lvl="0" indent="0" algn="ctr" defTabSz="677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3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3E729073-8FFE-4F18-B513-07581FC6638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95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0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3" y="204808"/>
            <a:ext cx="5111750" cy="4389835"/>
          </a:xfrm>
        </p:spPr>
        <p:txBody>
          <a:bodyPr/>
          <a:lstStyle>
            <a:lvl1pPr>
              <a:defRPr sz="3185"/>
            </a:lvl1pPr>
            <a:lvl2pPr>
              <a:defRPr sz="2815"/>
            </a:lvl2pPr>
            <a:lvl3pPr>
              <a:defRPr sz="237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35"/>
            <a:ext cx="3008313" cy="351829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43C7FCF6-76BD-4495-B08F-4C059D2BA31F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7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185"/>
            </a:lvl1pPr>
            <a:lvl2pPr marL="451485" indent="0">
              <a:buNone/>
              <a:defRPr sz="2815"/>
            </a:lvl2pPr>
            <a:lvl3pPr marL="902970" indent="0">
              <a:buNone/>
              <a:defRPr sz="2370"/>
            </a:lvl3pPr>
            <a:lvl4pPr marL="1354455" indent="0">
              <a:buNone/>
              <a:defRPr sz="2000"/>
            </a:lvl4pPr>
            <a:lvl5pPr marL="1805940" indent="0">
              <a:buNone/>
              <a:defRPr sz="2000"/>
            </a:lvl5pPr>
            <a:lvl6pPr marL="2257425" indent="0">
              <a:buNone/>
              <a:defRPr sz="2000"/>
            </a:lvl6pPr>
            <a:lvl7pPr marL="2708910" indent="0">
              <a:buNone/>
              <a:defRPr sz="2000"/>
            </a:lvl7pPr>
            <a:lvl8pPr marL="3160395" indent="0">
              <a:buNone/>
              <a:defRPr sz="2000"/>
            </a:lvl8pPr>
            <a:lvl9pPr marL="361188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5"/>
            </a:lvl1pPr>
            <a:lvl2pPr marL="451485" indent="0">
              <a:buNone/>
              <a:defRPr sz="1185"/>
            </a:lvl2pPr>
            <a:lvl3pPr marL="902970" indent="0">
              <a:buNone/>
              <a:defRPr sz="1035"/>
            </a:lvl3pPr>
            <a:lvl4pPr marL="1354455" indent="0">
              <a:buNone/>
              <a:defRPr sz="890"/>
            </a:lvl4pPr>
            <a:lvl5pPr marL="1805940" indent="0">
              <a:buNone/>
              <a:defRPr sz="890"/>
            </a:lvl5pPr>
            <a:lvl6pPr marL="2257425" indent="0">
              <a:buNone/>
              <a:defRPr sz="890"/>
            </a:lvl6pPr>
            <a:lvl7pPr marL="2708910" indent="0">
              <a:buNone/>
              <a:defRPr sz="890"/>
            </a:lvl7pPr>
            <a:lvl8pPr marL="3160395" indent="0">
              <a:buNone/>
              <a:defRPr sz="890"/>
            </a:lvl8pPr>
            <a:lvl9pPr marL="3611880" indent="0">
              <a:buNone/>
              <a:defRPr sz="8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E257577C-F53D-4BB9-9408-EB84DEB3CD80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77D58058-BD14-4845-947D-4A9B79A00D09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98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98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  <a:defRPr/>
            </a:pPr>
            <a:fld id="{18ECB469-C949-4E3F-B0CB-0C15DA7B7F92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1630" indent="0" algn="ctr">
              <a:buNone/>
              <a:defRPr sz="1495"/>
            </a:lvl2pPr>
            <a:lvl3pPr marL="683260" indent="0" algn="ctr">
              <a:buNone/>
              <a:defRPr sz="1345"/>
            </a:lvl3pPr>
            <a:lvl4pPr marL="1024890" indent="0" algn="ctr">
              <a:buNone/>
              <a:defRPr sz="1195"/>
            </a:lvl4pPr>
            <a:lvl5pPr marL="1365885" indent="0" algn="ctr">
              <a:buNone/>
              <a:defRPr sz="1195"/>
            </a:lvl5pPr>
            <a:lvl6pPr marL="1707515" indent="0" algn="ctr">
              <a:buNone/>
              <a:defRPr sz="1195"/>
            </a:lvl6pPr>
            <a:lvl7pPr marL="2049145" indent="0" algn="ctr">
              <a:buNone/>
              <a:defRPr sz="1195"/>
            </a:lvl7pPr>
            <a:lvl8pPr marL="2390775" indent="0" algn="ctr">
              <a:buNone/>
              <a:defRPr sz="1195"/>
            </a:lvl8pPr>
            <a:lvl9pPr marL="2732405" indent="0" algn="ctr">
              <a:buNone/>
              <a:defRPr sz="1195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163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326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48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588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5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914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77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240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90"/>
            </a:lvl1pPr>
            <a:lvl2pPr>
              <a:defRPr sz="2090"/>
            </a:lvl2pPr>
            <a:lvl3pPr>
              <a:defRPr sz="1795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390"/>
            </a:lvl1pPr>
            <a:lvl2pPr marL="341630" indent="0">
              <a:buNone/>
              <a:defRPr sz="2090"/>
            </a:lvl2pPr>
            <a:lvl3pPr marL="683260" indent="0">
              <a:buNone/>
              <a:defRPr sz="1795"/>
            </a:lvl3pPr>
            <a:lvl4pPr marL="1024890" indent="0">
              <a:buNone/>
              <a:defRPr sz="1495"/>
            </a:lvl4pPr>
            <a:lvl5pPr marL="1365885" indent="0">
              <a:buNone/>
              <a:defRPr sz="1495"/>
            </a:lvl5pPr>
            <a:lvl6pPr marL="1707515" indent="0">
              <a:buNone/>
              <a:defRPr sz="1495"/>
            </a:lvl6pPr>
            <a:lvl7pPr marL="2049145" indent="0">
              <a:buNone/>
              <a:defRPr sz="1495"/>
            </a:lvl7pPr>
            <a:lvl8pPr marL="2390775" indent="0">
              <a:buNone/>
              <a:defRPr sz="1495"/>
            </a:lvl8pPr>
            <a:lvl9pPr marL="2732405" indent="0">
              <a:buNone/>
              <a:defRPr sz="149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1630" indent="0" algn="ctr">
              <a:buNone/>
              <a:defRPr sz="1495"/>
            </a:lvl2pPr>
            <a:lvl3pPr marL="683260" indent="0" algn="ctr">
              <a:buNone/>
              <a:defRPr sz="1345"/>
            </a:lvl3pPr>
            <a:lvl4pPr marL="1024890" indent="0" algn="ctr">
              <a:buNone/>
              <a:defRPr sz="1195"/>
            </a:lvl4pPr>
            <a:lvl5pPr marL="1365885" indent="0" algn="ctr">
              <a:buNone/>
              <a:defRPr sz="1195"/>
            </a:lvl5pPr>
            <a:lvl6pPr marL="1707515" indent="0" algn="ctr">
              <a:buNone/>
              <a:defRPr sz="1195"/>
            </a:lvl6pPr>
            <a:lvl7pPr marL="2049145" indent="0" algn="ctr">
              <a:buNone/>
              <a:defRPr sz="1195"/>
            </a:lvl7pPr>
            <a:lvl8pPr marL="2390775" indent="0" algn="ctr">
              <a:buNone/>
              <a:defRPr sz="1195"/>
            </a:lvl8pPr>
            <a:lvl9pPr marL="2732405" indent="0" algn="ctr">
              <a:buNone/>
              <a:defRPr sz="1195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1630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326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48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588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75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914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9077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3240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1630" indent="0">
              <a:buNone/>
              <a:defRPr sz="1495" b="1"/>
            </a:lvl2pPr>
            <a:lvl3pPr marL="683260" indent="0">
              <a:buNone/>
              <a:defRPr sz="1345" b="1"/>
            </a:lvl3pPr>
            <a:lvl4pPr marL="1024890" indent="0">
              <a:buNone/>
              <a:defRPr sz="1195" b="1"/>
            </a:lvl4pPr>
            <a:lvl5pPr marL="1365885" indent="0">
              <a:buNone/>
              <a:defRPr sz="1195" b="1"/>
            </a:lvl5pPr>
            <a:lvl6pPr marL="1707515" indent="0">
              <a:buNone/>
              <a:defRPr sz="1195" b="1"/>
            </a:lvl6pPr>
            <a:lvl7pPr marL="2049145" indent="0">
              <a:buNone/>
              <a:defRPr sz="1195" b="1"/>
            </a:lvl7pPr>
            <a:lvl8pPr marL="2390775" indent="0">
              <a:buNone/>
              <a:defRPr sz="1195" b="1"/>
            </a:lvl8pPr>
            <a:lvl9pPr marL="2732405" indent="0">
              <a:buNone/>
              <a:defRPr sz="119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90"/>
            </a:lvl1pPr>
            <a:lvl2pPr>
              <a:defRPr sz="2090"/>
            </a:lvl2pPr>
            <a:lvl3pPr>
              <a:defRPr sz="1795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390"/>
            </a:lvl1pPr>
            <a:lvl2pPr marL="341630" indent="0">
              <a:buNone/>
              <a:defRPr sz="2090"/>
            </a:lvl2pPr>
            <a:lvl3pPr marL="683260" indent="0">
              <a:buNone/>
              <a:defRPr sz="1795"/>
            </a:lvl3pPr>
            <a:lvl4pPr marL="1024890" indent="0">
              <a:buNone/>
              <a:defRPr sz="1495"/>
            </a:lvl4pPr>
            <a:lvl5pPr marL="1365885" indent="0">
              <a:buNone/>
              <a:defRPr sz="1495"/>
            </a:lvl5pPr>
            <a:lvl6pPr marL="1707515" indent="0">
              <a:buNone/>
              <a:defRPr sz="1495"/>
            </a:lvl6pPr>
            <a:lvl7pPr marL="2049145" indent="0">
              <a:buNone/>
              <a:defRPr sz="1495"/>
            </a:lvl7pPr>
            <a:lvl8pPr marL="2390775" indent="0">
              <a:buNone/>
              <a:defRPr sz="1495"/>
            </a:lvl8pPr>
            <a:lvl9pPr marL="2732405" indent="0">
              <a:buNone/>
              <a:defRPr sz="149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95"/>
            </a:lvl1pPr>
            <a:lvl2pPr marL="341630" indent="0">
              <a:buNone/>
              <a:defRPr sz="1045"/>
            </a:lvl2pPr>
            <a:lvl3pPr marL="683260" indent="0">
              <a:buNone/>
              <a:defRPr sz="895"/>
            </a:lvl3pPr>
            <a:lvl4pPr marL="1024890" indent="0">
              <a:buNone/>
              <a:defRPr sz="745"/>
            </a:lvl4pPr>
            <a:lvl5pPr marL="1365885" indent="0">
              <a:buNone/>
              <a:defRPr sz="745"/>
            </a:lvl5pPr>
            <a:lvl6pPr marL="1707515" indent="0">
              <a:buNone/>
              <a:defRPr sz="745"/>
            </a:lvl6pPr>
            <a:lvl7pPr marL="2049145" indent="0">
              <a:buNone/>
              <a:defRPr sz="745"/>
            </a:lvl7pPr>
            <a:lvl8pPr marL="2390775" indent="0">
              <a:buNone/>
              <a:defRPr sz="745"/>
            </a:lvl8pPr>
            <a:lvl9pPr marL="2732405" indent="0">
              <a:buNone/>
              <a:defRPr sz="74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  <p:hf sldNum="0"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4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780"/>
            </a:lvl1pPr>
            <a:lvl2pPr marL="338455" indent="0" algn="ctr">
              <a:buNone/>
              <a:defRPr sz="1480"/>
            </a:lvl2pPr>
            <a:lvl3pPr marL="677545" indent="0" algn="ctr">
              <a:buNone/>
              <a:defRPr sz="1335"/>
            </a:lvl3pPr>
            <a:lvl4pPr marL="1016000" indent="0" algn="ctr">
              <a:buNone/>
              <a:defRPr sz="1185"/>
            </a:lvl4pPr>
            <a:lvl5pPr marL="1354455" indent="0" algn="ctr">
              <a:buNone/>
              <a:defRPr sz="1185"/>
            </a:lvl5pPr>
            <a:lvl6pPr marL="1693545" indent="0" algn="ctr">
              <a:buNone/>
              <a:defRPr sz="1185"/>
            </a:lvl6pPr>
            <a:lvl7pPr marL="2032000" indent="0" algn="ctr">
              <a:buNone/>
              <a:defRPr sz="1185"/>
            </a:lvl7pPr>
            <a:lvl8pPr marL="2370455" indent="0" algn="ctr">
              <a:buNone/>
              <a:defRPr sz="1185"/>
            </a:lvl8pPr>
            <a:lvl9pPr marL="2708910" indent="0" algn="ctr">
              <a:buNone/>
              <a:defRPr sz="118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4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480">
                <a:solidFill>
                  <a:schemeClr val="tx1">
                    <a:tint val="75000"/>
                  </a:schemeClr>
                </a:solidFill>
              </a:defRPr>
            </a:lvl2pPr>
            <a:lvl3pPr marL="67754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016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354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69354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03200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370455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2708910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80" b="1"/>
            </a:lvl1pPr>
            <a:lvl2pPr marL="338455" indent="0">
              <a:buNone/>
              <a:defRPr sz="1480" b="1"/>
            </a:lvl2pPr>
            <a:lvl3pPr marL="677545" indent="0">
              <a:buNone/>
              <a:defRPr sz="1335" b="1"/>
            </a:lvl3pPr>
            <a:lvl4pPr marL="1016000" indent="0">
              <a:buNone/>
              <a:defRPr sz="1185" b="1"/>
            </a:lvl4pPr>
            <a:lvl5pPr marL="1354455" indent="0">
              <a:buNone/>
              <a:defRPr sz="1185" b="1"/>
            </a:lvl5pPr>
            <a:lvl6pPr marL="1693545" indent="0">
              <a:buNone/>
              <a:defRPr sz="1185" b="1"/>
            </a:lvl6pPr>
            <a:lvl7pPr marL="2032000" indent="0">
              <a:buNone/>
              <a:defRPr sz="1185" b="1"/>
            </a:lvl7pPr>
            <a:lvl8pPr marL="2370455" indent="0">
              <a:buNone/>
              <a:defRPr sz="1185" b="1"/>
            </a:lvl8pPr>
            <a:lvl9pPr marL="2708910" indent="0">
              <a:buNone/>
              <a:defRPr sz="118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>
              <a:defRPr sz="2370"/>
            </a:lvl1pPr>
            <a:lvl2pPr>
              <a:defRPr sz="2075"/>
            </a:lvl2pPr>
            <a:lvl3pPr>
              <a:defRPr sz="1780"/>
            </a:lvl3pPr>
            <a:lvl4pPr>
              <a:defRPr sz="1480"/>
            </a:lvl4pPr>
            <a:lvl5pPr>
              <a:defRPr sz="1480"/>
            </a:lvl5pPr>
            <a:lvl6pPr>
              <a:defRPr sz="1480"/>
            </a:lvl6pPr>
            <a:lvl7pPr>
              <a:defRPr sz="1480"/>
            </a:lvl7pPr>
            <a:lvl8pPr>
              <a:defRPr sz="1480"/>
            </a:lvl8pPr>
            <a:lvl9pPr>
              <a:defRPr sz="14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7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70"/>
            <a:ext cx="4629150" cy="3655219"/>
          </a:xfrm>
        </p:spPr>
        <p:txBody>
          <a:bodyPr/>
          <a:lstStyle>
            <a:lvl1pPr marL="0" indent="0">
              <a:buNone/>
              <a:defRPr sz="2370"/>
            </a:lvl1pPr>
            <a:lvl2pPr marL="338455" indent="0">
              <a:buNone/>
              <a:defRPr sz="2075"/>
            </a:lvl2pPr>
            <a:lvl3pPr marL="677545" indent="0">
              <a:buNone/>
              <a:defRPr sz="1780"/>
            </a:lvl3pPr>
            <a:lvl4pPr marL="1016000" indent="0">
              <a:buNone/>
              <a:defRPr sz="1480"/>
            </a:lvl4pPr>
            <a:lvl5pPr marL="1354455" indent="0">
              <a:buNone/>
              <a:defRPr sz="1480"/>
            </a:lvl5pPr>
            <a:lvl6pPr marL="1693545" indent="0">
              <a:buNone/>
              <a:defRPr sz="1480"/>
            </a:lvl6pPr>
            <a:lvl7pPr marL="2032000" indent="0">
              <a:buNone/>
              <a:defRPr sz="1480"/>
            </a:lvl7pPr>
            <a:lvl8pPr marL="2370455" indent="0">
              <a:buNone/>
              <a:defRPr sz="1480"/>
            </a:lvl8pPr>
            <a:lvl9pPr marL="2708910" indent="0">
              <a:buNone/>
              <a:defRPr sz="14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85"/>
            </a:lvl1pPr>
            <a:lvl2pPr marL="338455" indent="0">
              <a:buNone/>
              <a:defRPr sz="1035"/>
            </a:lvl2pPr>
            <a:lvl3pPr marL="677545" indent="0">
              <a:buNone/>
              <a:defRPr sz="890"/>
            </a:lvl3pPr>
            <a:lvl4pPr marL="1016000" indent="0">
              <a:buNone/>
              <a:defRPr sz="740"/>
            </a:lvl4pPr>
            <a:lvl5pPr marL="1354455" indent="0">
              <a:buNone/>
              <a:defRPr sz="740"/>
            </a:lvl5pPr>
            <a:lvl6pPr marL="1693545" indent="0">
              <a:buNone/>
              <a:defRPr sz="740"/>
            </a:lvl6pPr>
            <a:lvl7pPr marL="2032000" indent="0">
              <a:buNone/>
              <a:defRPr sz="740"/>
            </a:lvl7pPr>
            <a:lvl8pPr marL="2370455" indent="0">
              <a:buNone/>
              <a:defRPr sz="740"/>
            </a:lvl8pPr>
            <a:lvl9pPr marL="2708910" indent="0">
              <a:buNone/>
              <a:defRPr sz="7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7B011-A56E-4D6A-8725-25818468DBD9}" type="datetimeFigureOut">
              <a:rPr lang="en-US" smtClean="0"/>
              <a:t>09-Oct-21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B9DE-56E8-435F-A617-C943B0C6B34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1BB6420-30C7-436E-B94E-C4769C49B56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09D0D62-841A-419D-ADDC-C3945F90E9C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9196EC2F-0988-4314-AD4B-24FF16D7B45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9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902970" rtl="0" eaLnBrk="1" latinLnBrk="0" hangingPunct="1">
        <a:spcBef>
          <a:spcPct val="0"/>
        </a:spcBef>
        <a:buNone/>
        <a:defRPr sz="4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55" indent="-338455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5" kern="1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194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5" kern="1200">
          <a:solidFill>
            <a:schemeClr val="tx1"/>
          </a:solidFill>
          <a:latin typeface="+mn-lt"/>
          <a:ea typeface="+mn-ea"/>
          <a:cs typeface="+mn-cs"/>
        </a:defRPr>
      </a:lvl2pPr>
      <a:lvl3pPr marL="112903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348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97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94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90297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5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4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2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1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16039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61188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fld id="{4DEE5C4E-B3C2-4C37-8FA3-175A5BF966A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</a:pPr>
            <a:fld id="{0E9BAF5E-2946-41B5-BA42-EFFBDE24E42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545" indent="-169545" algn="l" defTabSz="67754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75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5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9196EC2F-0988-4314-AD4B-24FF16D7B45E}" type="datetime1">
              <a:rPr lang="en-US" altLang="zh-CN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SimSun" panose="02010600030101010101" pitchFamily="2" charset="-122"/>
                <a:cs typeface="+mn-cs"/>
              </a:rPr>
              <a:t>09-Oct-21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9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89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7545">
              <a:buClrTx/>
              <a:defRPr/>
            </a:pPr>
            <a:fld id="{601EE9E8-4134-49B0-9AA7-3089E652162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 ftr="0" dt="0"/>
  <p:txStyles>
    <p:titleStyle>
      <a:lvl1pPr algn="ctr" defTabSz="902970" rtl="0" eaLnBrk="1" latinLnBrk="0" hangingPunct="1">
        <a:spcBef>
          <a:spcPct val="0"/>
        </a:spcBef>
        <a:buNone/>
        <a:defRPr sz="4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55" indent="-338455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85" kern="1200">
          <a:solidFill>
            <a:schemeClr val="tx1"/>
          </a:solidFill>
          <a:latin typeface="+mn-lt"/>
          <a:ea typeface="+mn-ea"/>
          <a:cs typeface="+mn-cs"/>
        </a:defRPr>
      </a:lvl1pPr>
      <a:lvl2pPr marL="733425" indent="-28194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15" kern="1200">
          <a:solidFill>
            <a:schemeClr val="tx1"/>
          </a:solidFill>
          <a:latin typeface="+mn-lt"/>
          <a:ea typeface="+mn-ea"/>
          <a:cs typeface="+mn-cs"/>
        </a:defRPr>
      </a:lvl2pPr>
      <a:lvl3pPr marL="112903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348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97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940" indent="-226060" algn="l" defTabSz="902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90297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3pPr>
      <a:lvl4pPr marL="135445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0594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5742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70891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160395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611880" algn="l" defTabSz="90297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683260" rtl="0" eaLnBrk="1" latinLnBrk="0" hangingPunct="1">
        <a:lnSpc>
          <a:spcPct val="90000"/>
        </a:lnSpc>
        <a:spcBef>
          <a:spcPct val="0"/>
        </a:spcBef>
        <a:buNone/>
        <a:defRPr sz="3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260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1244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507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53670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87833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1996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159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322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163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26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489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588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0751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4914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077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240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F8A7B011-A56E-4D6A-8725-25818468DBD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96570" fontAlgn="base">
              <a:spcBef>
                <a:spcPct val="0"/>
              </a:spcBef>
              <a:spcAft>
                <a:spcPct val="0"/>
              </a:spcAft>
              <a:buClrTx/>
            </a:pPr>
            <a:fld id="{1A11B9DE-56E8-435F-A617-C943B0C6B34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66" y="862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683260" rtl="0" eaLnBrk="1" latinLnBrk="0" hangingPunct="1">
        <a:lnSpc>
          <a:spcPct val="90000"/>
        </a:lnSpc>
        <a:spcBef>
          <a:spcPct val="0"/>
        </a:spcBef>
        <a:buNone/>
        <a:defRPr sz="32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260" rtl="0" eaLnBrk="1" latinLnBrk="0" hangingPunct="1">
        <a:lnSpc>
          <a:spcPct val="90000"/>
        </a:lnSpc>
        <a:spcBef>
          <a:spcPts val="745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1244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9507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53670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87833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21996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56159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903220" indent="-170815" algn="l" defTabSz="6832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163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326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4890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588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0751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4914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9077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2405" algn="l" defTabSz="683260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fld id="{AB6AA882-BD8A-42AC-9FE4-7185B49C1B6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09-Oct-21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94385">
              <a:buClrTx/>
            </a:pPr>
            <a:fld id="{EE0964A3-BCA0-4108-ADA9-BEE230FB9F5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77545" rtl="0" eaLnBrk="1" latinLnBrk="0" hangingPunct="1">
        <a:lnSpc>
          <a:spcPct val="90000"/>
        </a:lnSpc>
        <a:spcBef>
          <a:spcPct val="0"/>
        </a:spcBef>
        <a:buNone/>
        <a:defRPr sz="3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545" indent="-169545" algn="l" defTabSz="67754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75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846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80" kern="1200">
          <a:solidFill>
            <a:schemeClr val="tx1"/>
          </a:solidFill>
          <a:latin typeface="+mn-lt"/>
          <a:ea typeface="+mn-ea"/>
          <a:cs typeface="+mn-cs"/>
        </a:defRPr>
      </a:lvl3pPr>
      <a:lvl4pPr marL="118554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862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20091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878455" indent="-169545" algn="l" defTabSz="67754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3pPr>
      <a:lvl4pPr marL="1016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54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9354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203200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370455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708910" algn="l" defTabSz="677545" rtl="0" eaLnBrk="1" latinLnBrk="0" hangingPunct="1"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29.jpeg"/><Relationship Id="rId2" Type="http://schemas.microsoft.com/office/2007/relationships/media" Target="../media/media2.wma"/><Relationship Id="rId16" Type="http://schemas.openxmlformats.org/officeDocument/2006/relationships/image" Target="../media/image33.jpeg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0" y="-66573"/>
            <a:ext cx="9226434" cy="5589336"/>
          </a:xfrm>
          <a:prstGeom prst="rect">
            <a:avLst/>
          </a:prstGeom>
        </p:spPr>
      </p:pic>
      <p:pic>
        <p:nvPicPr>
          <p:cNvPr id="5" name="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35" y="2728095"/>
            <a:ext cx="2663203" cy="2415405"/>
          </a:xfrm>
          <a:prstGeom prst="rect">
            <a:avLst/>
          </a:prstGeom>
        </p:spPr>
      </p:pic>
      <p:sp>
        <p:nvSpPr>
          <p:cNvPr id="6" name="文本框 71690"/>
          <p:cNvSpPr txBox="1"/>
          <p:nvPr/>
        </p:nvSpPr>
        <p:spPr>
          <a:xfrm>
            <a:off x="415043" y="749007"/>
            <a:ext cx="8492547" cy="28886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705">
              <a:lnSpc>
                <a:spcPct val="150000"/>
              </a:lnSpc>
              <a:spcBef>
                <a:spcPts val="600"/>
              </a:spcBef>
            </a:pP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HOẠT ĐỘNG TRẢI NGHIỆM</a:t>
            </a:r>
          </a:p>
          <a:p>
            <a:pPr algn="ctr" defTabSz="814705">
              <a:lnSpc>
                <a:spcPct val="150000"/>
              </a:lnSpc>
              <a:spcBef>
                <a:spcPts val="600"/>
              </a:spcBef>
            </a:pPr>
            <a:r>
              <a:rPr lang="en-US" altLang="zh-CN" sz="2715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SƠ KẾT </a:t>
            </a:r>
            <a:r>
              <a:rPr lang="en-US" altLang="zh-CN" sz="2715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TUẦN 6</a:t>
            </a:r>
            <a:endParaRPr lang="en-US" altLang="zh-CN" sz="271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SẮP XẾP SÁCH VỞ, ĐỒ DÙNG HỌC TẬP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BÀN HỌC Ở LỚP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0214" y="59432"/>
            <a:ext cx="3220224" cy="988451"/>
            <a:chOff x="535828" y="257493"/>
            <a:chExt cx="3220224" cy="9884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70" y="140458"/>
            <a:ext cx="8533692" cy="5003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326" y="891041"/>
            <a:ext cx="5139607" cy="125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689" y="2020434"/>
            <a:ext cx="5639628" cy="1058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4945" y="3078452"/>
            <a:ext cx="6390720" cy="15981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601261" y="1242733"/>
            <a:ext cx="4577424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zh-CN" sz="244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45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320382" y="2232455"/>
            <a:ext cx="5315732" cy="46827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44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4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zh-CN" altLang="en-US" sz="244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5" y="-44486"/>
            <a:ext cx="3298196" cy="26251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507029" y="773782"/>
            <a:ext cx="2123544" cy="10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/>
            <a:r>
              <a:rPr lang="en-US" altLang="zh-CN" sz="217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</a:t>
            </a:r>
          </a:p>
          <a:p>
            <a:pPr lvl="0" algn="ctr" eaLnBrk="0" hangingPunct="0"/>
            <a:r>
              <a:rPr lang="en-US" altLang="zh-CN" sz="217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TUẦN </a:t>
            </a:r>
            <a:r>
              <a:rPr lang="en-US" altLang="zh-CN" sz="217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zh-CN" altLang="en-US" sz="217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8960" y="3156227"/>
            <a:ext cx="5902026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7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....</a:t>
            </a:r>
            <a:endParaRPr lang="en-US" sz="217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 animBg="1"/>
      <p:bldP spid="71692" grpId="0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istrator\Downloads\ẢNG HÌNH NÊN MỚI\2eb65abb3b2bf7969df42d6a12ae35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330" cy="519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16"/>
          <p:cNvSpPr txBox="1"/>
          <p:nvPr/>
        </p:nvSpPr>
        <p:spPr>
          <a:xfrm>
            <a:off x="885825" y="2030081"/>
            <a:ext cx="728662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CẢM XÚC TRẢI NGHIỆM</a:t>
            </a:r>
            <a:endParaRPr lang="zh-CN" alt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21" y="-257649"/>
            <a:ext cx="9146186" cy="5401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6"/>
          <p:cNvSpPr txBox="1"/>
          <p:nvPr/>
        </p:nvSpPr>
        <p:spPr>
          <a:xfrm>
            <a:off x="2721337" y="591298"/>
            <a:ext cx="4360127" cy="1194751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39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 </a:t>
            </a:r>
            <a:r>
              <a:rPr lang="en-US" altLang="zh-CN" sz="239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EM ĐÃ LÀM ĐỂ GÓC HỌC TẬP GỌN GÀNG, SẠCH ĐẸP</a:t>
            </a:r>
            <a:endParaRPr lang="zh-CN" altLang="en-US" sz="239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943100" y="1877114"/>
            <a:ext cx="2753591" cy="1274865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4" tIns="24817" rIns="49634" bIns="24817" numCol="1" spcCol="0" rtlCol="0" fromWordArt="0" anchor="ctr" anchorCtr="0" forceAA="0" compatLnSpc="1">
            <a:noAutofit/>
          </a:bodyPr>
          <a:lstStyle/>
          <a:p>
            <a:pPr algn="ctr"/>
            <a:endParaRPr lang="en-US" sz="760"/>
          </a:p>
        </p:txBody>
      </p:sp>
      <p:sp>
        <p:nvSpPr>
          <p:cNvPr id="5" name="文本框 16"/>
          <p:cNvSpPr txBox="1"/>
          <p:nvPr/>
        </p:nvSpPr>
        <p:spPr>
          <a:xfrm>
            <a:off x="2159970" y="2233504"/>
            <a:ext cx="2007325" cy="400110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913561" y="1877114"/>
            <a:ext cx="2661411" cy="1172587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4" tIns="24817" rIns="49634" bIns="24817" numCol="1" spcCol="0" rtlCol="0" fromWordArt="0" anchor="ctr" anchorCtr="0" forceAA="0" compatLnSpc="1">
            <a:noAutofit/>
          </a:bodyPr>
          <a:lstStyle/>
          <a:p>
            <a:pPr algn="ctr"/>
            <a:endParaRPr lang="en-US" sz="760"/>
          </a:p>
        </p:txBody>
      </p:sp>
      <p:sp>
        <p:nvSpPr>
          <p:cNvPr id="7" name="文本框 16"/>
          <p:cNvSpPr txBox="1"/>
          <p:nvPr/>
        </p:nvSpPr>
        <p:spPr>
          <a:xfrm>
            <a:off x="5326006" y="2190937"/>
            <a:ext cx="2007325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 SÁCH VỞ THEO NGĂN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422788" y="3200476"/>
            <a:ext cx="2957229" cy="1172587"/>
          </a:xfrm>
          <a:prstGeom prst="cloud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9634" tIns="24817" rIns="49634" bIns="24817" numCol="1" spcCol="0" rtlCol="0" fromWordArt="0" anchor="ctr" anchorCtr="0" forceAA="0" compatLnSpc="1">
            <a:noAutofit/>
          </a:bodyPr>
          <a:lstStyle/>
          <a:p>
            <a:pPr algn="ctr"/>
            <a:endParaRPr lang="en-US" sz="760"/>
          </a:p>
        </p:txBody>
      </p:sp>
      <p:sp>
        <p:nvSpPr>
          <p:cNvPr id="9" name="文本框 16"/>
          <p:cNvSpPr txBox="1"/>
          <p:nvPr/>
        </p:nvSpPr>
        <p:spPr>
          <a:xfrm>
            <a:off x="3897739" y="3465802"/>
            <a:ext cx="2007325" cy="70788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VỨT RÁC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15" y="888663"/>
            <a:ext cx="1059055" cy="98845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" y="304747"/>
            <a:ext cx="6214716" cy="4886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119">
            <a:off x="5572891" y="133054"/>
            <a:ext cx="3758986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/>
          <p:cNvSpPr txBox="1"/>
          <p:nvPr/>
        </p:nvSpPr>
        <p:spPr>
          <a:xfrm>
            <a:off x="2165388" y="997111"/>
            <a:ext cx="1899013" cy="24978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70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391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 ĐỘNG THỰC HÀNH</a:t>
            </a:r>
            <a:endParaRPr lang="zh-CN" altLang="en-US" sz="3910" b="1" kern="1200" dirty="0">
              <a:solidFill>
                <a:srgbClr val="3333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0360" y="1746244"/>
            <a:ext cx="7128070" cy="1422604"/>
          </a:xfrm>
          <a:prstGeom prst="rect">
            <a:avLst/>
          </a:prstGeom>
          <a:noFill/>
        </p:spPr>
        <p:txBody>
          <a:bodyPr wrap="square" lIns="67724" tIns="33863" rIns="67724" bIns="33863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794385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THỰC HÀNH SẮP XẾP BÀN HỌC TRÊN LỚP</a:t>
            </a:r>
            <a:endParaRPr lang="en-US" sz="4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" y="3476999"/>
            <a:ext cx="1971044" cy="1634424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371" y="139494"/>
            <a:ext cx="1287822" cy="138979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77" y="315153"/>
            <a:ext cx="840953" cy="1038430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71" y="2943990"/>
            <a:ext cx="2341139" cy="2340838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76" y="2457546"/>
            <a:ext cx="2715884" cy="2715535"/>
          </a:xfrm>
          <a:prstGeom prst="rect">
            <a:avLst/>
          </a:prstGeom>
        </p:spPr>
      </p:pic>
      <p:pic>
        <p:nvPicPr>
          <p:cNvPr id="15" name="图片 31759" descr="封面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043" y="2956848"/>
            <a:ext cx="1028566" cy="115756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"/>
            <a:ext cx="8991600" cy="38644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Rectangle 4"/>
          <p:cNvSpPr/>
          <p:nvPr/>
        </p:nvSpPr>
        <p:spPr>
          <a:xfrm>
            <a:off x="1188720" y="1168378"/>
            <a:ext cx="689864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sym typeface="Arial" panose="020B0604020202020204"/>
              </a:rPr>
              <a:t>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Cần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sắp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xếp</a:t>
            </a:r>
            <a:r>
              <a:rPr lang="en-US" sz="4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gàng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4000" b="1" kern="12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" y="304747"/>
            <a:ext cx="6214716" cy="4886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119">
            <a:off x="5572891" y="133054"/>
            <a:ext cx="3758986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21"/>
          <p:cNvSpPr txBox="1"/>
          <p:nvPr/>
        </p:nvSpPr>
        <p:spPr>
          <a:xfrm>
            <a:off x="2304997" y="993478"/>
            <a:ext cx="1368019" cy="24978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814705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Cam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391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3910" b="1" kern="1200" dirty="0">
              <a:solidFill>
                <a:srgbClr val="3333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76200" y="245474"/>
            <a:ext cx="8886825" cy="2451029"/>
            <a:chOff x="488950" y="345721"/>
            <a:chExt cx="8166100" cy="16481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>
              <a:fillRect/>
            </a:stretch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1532384" y="345721"/>
              <a:ext cx="4094391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4" name="Freeform 7"/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-1" fmla="*/ 85725 w 2714625"/>
                <a:gd name="connsiteY0-2" fmla="*/ 1044575 h 2130425"/>
                <a:gd name="connsiteX1-3" fmla="*/ 1166812 w 2714625"/>
                <a:gd name="connsiteY1-4" fmla="*/ 196850 h 2130425"/>
                <a:gd name="connsiteX2-5" fmla="*/ 1700212 w 2714625"/>
                <a:gd name="connsiteY2-6" fmla="*/ 473075 h 2130425"/>
                <a:gd name="connsiteX3-7" fmla="*/ 1700212 w 2714625"/>
                <a:gd name="connsiteY3-8" fmla="*/ 225425 h 2130425"/>
                <a:gd name="connsiteX4-9" fmla="*/ 1909762 w 2714625"/>
                <a:gd name="connsiteY4-10" fmla="*/ 225425 h 2130425"/>
                <a:gd name="connsiteX5-11" fmla="*/ 1909762 w 2714625"/>
                <a:gd name="connsiteY5-12" fmla="*/ 639763 h 2130425"/>
                <a:gd name="connsiteX6-13" fmla="*/ 2357437 w 2714625"/>
                <a:gd name="connsiteY6-14" fmla="*/ 1087438 h 2130425"/>
                <a:gd name="connsiteX7-15" fmla="*/ 2176462 w 2714625"/>
                <a:gd name="connsiteY7-16" fmla="*/ 1168400 h 2130425"/>
                <a:gd name="connsiteX8-17" fmla="*/ 2176462 w 2714625"/>
                <a:gd name="connsiteY8-18" fmla="*/ 1930400 h 2130425"/>
                <a:gd name="connsiteX9-19" fmla="*/ 1857375 w 2714625"/>
                <a:gd name="connsiteY9-20" fmla="*/ 1930400 h 2130425"/>
                <a:gd name="connsiteX10-21" fmla="*/ 1857375 w 2714625"/>
                <a:gd name="connsiteY10-22" fmla="*/ 1392238 h 2130425"/>
                <a:gd name="connsiteX11-23" fmla="*/ 1390650 w 2714625"/>
                <a:gd name="connsiteY11-24" fmla="*/ 1392238 h 2130425"/>
                <a:gd name="connsiteX12-25" fmla="*/ 1390650 w 2714625"/>
                <a:gd name="connsiteY12-26" fmla="*/ 1911350 h 2130425"/>
                <a:gd name="connsiteX13-27" fmla="*/ 1066800 w 2714625"/>
                <a:gd name="connsiteY13-28" fmla="*/ 1587500 h 2130425"/>
                <a:gd name="connsiteX14-29" fmla="*/ 52387 w 2714625"/>
                <a:gd name="connsiteY14-30" fmla="*/ 1187450 h 2130425"/>
                <a:gd name="connsiteX15-31" fmla="*/ 52387 w 2714625"/>
                <a:gd name="connsiteY15-32" fmla="*/ 1377950 h 2130425"/>
                <a:gd name="connsiteX16-33" fmla="*/ 847725 w 2714625"/>
                <a:gd name="connsiteY16-34" fmla="*/ 1673225 h 2130425"/>
                <a:gd name="connsiteX17-35" fmla="*/ 738187 w 2714625"/>
                <a:gd name="connsiteY17-36" fmla="*/ 1763713 h 2130425"/>
                <a:gd name="connsiteX18-37" fmla="*/ 138112 w 2714625"/>
                <a:gd name="connsiteY18-38" fmla="*/ 1549400 h 2130425"/>
                <a:gd name="connsiteX19-39" fmla="*/ 138112 w 2714625"/>
                <a:gd name="connsiteY19-40" fmla="*/ 1701800 h 2130425"/>
                <a:gd name="connsiteX20-41" fmla="*/ 776287 w 2714625"/>
                <a:gd name="connsiteY20-42" fmla="*/ 1930400 h 2130425"/>
                <a:gd name="connsiteX21-43" fmla="*/ 757237 w 2714625"/>
                <a:gd name="connsiteY21-44" fmla="*/ 1954213 h 2130425"/>
                <a:gd name="connsiteX22-45" fmla="*/ 219075 w 2714625"/>
                <a:gd name="connsiteY22-46" fmla="*/ 1754188 h 2130425"/>
                <a:gd name="connsiteX23-47" fmla="*/ 176212 w 2714625"/>
                <a:gd name="connsiteY23-48" fmla="*/ 1868488 h 2130425"/>
                <a:gd name="connsiteX24-49" fmla="*/ 776287 w 2714625"/>
                <a:gd name="connsiteY24-50" fmla="*/ 2106613 h 2130425"/>
                <a:gd name="connsiteX25-51" fmla="*/ 1162050 w 2714625"/>
                <a:gd name="connsiteY25-52" fmla="*/ 2130425 h 2130425"/>
                <a:gd name="connsiteX26-53" fmla="*/ 1162050 w 2714625"/>
                <a:gd name="connsiteY26-54" fmla="*/ 2073275 h 2130425"/>
                <a:gd name="connsiteX27-55" fmla="*/ 1576387 w 2714625"/>
                <a:gd name="connsiteY27-56" fmla="*/ 2073275 h 2130425"/>
                <a:gd name="connsiteX28-57" fmla="*/ 1576387 w 2714625"/>
                <a:gd name="connsiteY28-58" fmla="*/ 1749425 h 2130425"/>
                <a:gd name="connsiteX29-59" fmla="*/ 1538287 w 2714625"/>
                <a:gd name="connsiteY29-60" fmla="*/ 1749425 h 2130425"/>
                <a:gd name="connsiteX30-61" fmla="*/ 1538287 w 2714625"/>
                <a:gd name="connsiteY30-62" fmla="*/ 1525588 h 2130425"/>
                <a:gd name="connsiteX31-63" fmla="*/ 1695450 w 2714625"/>
                <a:gd name="connsiteY31-64" fmla="*/ 1525588 h 2130425"/>
                <a:gd name="connsiteX32-65" fmla="*/ 1695450 w 2714625"/>
                <a:gd name="connsiteY32-66" fmla="*/ 2130425 h 2130425"/>
                <a:gd name="connsiteX33-67" fmla="*/ 1871662 w 2714625"/>
                <a:gd name="connsiteY33-68" fmla="*/ 2130425 h 2130425"/>
                <a:gd name="connsiteX34-69" fmla="*/ 1871662 w 2714625"/>
                <a:gd name="connsiteY34-70" fmla="*/ 2073275 h 2130425"/>
                <a:gd name="connsiteX35-71" fmla="*/ 2352675 w 2714625"/>
                <a:gd name="connsiteY35-72" fmla="*/ 2073275 h 2130425"/>
                <a:gd name="connsiteX36-73" fmla="*/ 2352675 w 2714625"/>
                <a:gd name="connsiteY36-74" fmla="*/ 1773238 h 2130425"/>
                <a:gd name="connsiteX37-75" fmla="*/ 2400300 w 2714625"/>
                <a:gd name="connsiteY37-76" fmla="*/ 1773238 h 2130425"/>
                <a:gd name="connsiteX38-77" fmla="*/ 2400300 w 2714625"/>
                <a:gd name="connsiteY38-78" fmla="*/ 1273175 h 2130425"/>
                <a:gd name="connsiteX39-79" fmla="*/ 2447925 w 2714625"/>
                <a:gd name="connsiteY39-80" fmla="*/ 1273175 h 2130425"/>
                <a:gd name="connsiteX40-81" fmla="*/ 2447925 w 2714625"/>
                <a:gd name="connsiteY40-82" fmla="*/ 1230313 h 2130425"/>
                <a:gd name="connsiteX41-83" fmla="*/ 2714625 w 2714625"/>
                <a:gd name="connsiteY41-84" fmla="*/ 1230313 h 2130425"/>
                <a:gd name="connsiteX42-85" fmla="*/ 2714625 w 2714625"/>
                <a:gd name="connsiteY42-86" fmla="*/ 1144588 h 2130425"/>
                <a:gd name="connsiteX43-87" fmla="*/ 2686050 w 2714625"/>
                <a:gd name="connsiteY43-88" fmla="*/ 1144588 h 2130425"/>
                <a:gd name="connsiteX44-89" fmla="*/ 2686050 w 2714625"/>
                <a:gd name="connsiteY44-90" fmla="*/ 1092200 h 2130425"/>
                <a:gd name="connsiteX45-91" fmla="*/ 2595562 w 2714625"/>
                <a:gd name="connsiteY45-92" fmla="*/ 1092200 h 2130425"/>
                <a:gd name="connsiteX46-93" fmla="*/ 2043112 w 2714625"/>
                <a:gd name="connsiteY46-94" fmla="*/ 539750 h 2130425"/>
                <a:gd name="connsiteX47-95" fmla="*/ 2043112 w 2714625"/>
                <a:gd name="connsiteY47-96" fmla="*/ 101600 h 2130425"/>
                <a:gd name="connsiteX48-97" fmla="*/ 1562100 w 2714625"/>
                <a:gd name="connsiteY48-98" fmla="*/ 101600 h 2130425"/>
                <a:gd name="connsiteX49-99" fmla="*/ 1562100 w 2714625"/>
                <a:gd name="connsiteY49-100" fmla="*/ 230188 h 2130425"/>
                <a:gd name="connsiteX50-101" fmla="*/ 1135062 w 2714625"/>
                <a:gd name="connsiteY50-102" fmla="*/ 0 h 2130425"/>
                <a:gd name="connsiteX51-103" fmla="*/ 0 w 2714625"/>
                <a:gd name="connsiteY51-104" fmla="*/ 896938 h 2130425"/>
                <a:gd name="connsiteX52-105" fmla="*/ 85725 w 2714625"/>
                <a:gd name="connsiteY52-106" fmla="*/ 1044575 h 2130425"/>
                <a:gd name="connsiteX0-107" fmla="*/ 85725 w 2714625"/>
                <a:gd name="connsiteY0-108" fmla="*/ 1044575 h 2130425"/>
                <a:gd name="connsiteX1-109" fmla="*/ 1166812 w 2714625"/>
                <a:gd name="connsiteY1-110" fmla="*/ 196850 h 2130425"/>
                <a:gd name="connsiteX2-111" fmla="*/ 1700212 w 2714625"/>
                <a:gd name="connsiteY2-112" fmla="*/ 473075 h 2130425"/>
                <a:gd name="connsiteX3-113" fmla="*/ 1700212 w 2714625"/>
                <a:gd name="connsiteY3-114" fmla="*/ 225425 h 2130425"/>
                <a:gd name="connsiteX4-115" fmla="*/ 1909762 w 2714625"/>
                <a:gd name="connsiteY4-116" fmla="*/ 225425 h 2130425"/>
                <a:gd name="connsiteX5-117" fmla="*/ 1909762 w 2714625"/>
                <a:gd name="connsiteY5-118" fmla="*/ 639763 h 2130425"/>
                <a:gd name="connsiteX6-119" fmla="*/ 2357437 w 2714625"/>
                <a:gd name="connsiteY6-120" fmla="*/ 1087438 h 2130425"/>
                <a:gd name="connsiteX7-121" fmla="*/ 2176462 w 2714625"/>
                <a:gd name="connsiteY7-122" fmla="*/ 1168400 h 2130425"/>
                <a:gd name="connsiteX8-123" fmla="*/ 2176462 w 2714625"/>
                <a:gd name="connsiteY8-124" fmla="*/ 1930400 h 2130425"/>
                <a:gd name="connsiteX9-125" fmla="*/ 1857375 w 2714625"/>
                <a:gd name="connsiteY9-126" fmla="*/ 1930400 h 2130425"/>
                <a:gd name="connsiteX10-127" fmla="*/ 1857375 w 2714625"/>
                <a:gd name="connsiteY10-128" fmla="*/ 1392238 h 2130425"/>
                <a:gd name="connsiteX11-129" fmla="*/ 1390650 w 2714625"/>
                <a:gd name="connsiteY11-130" fmla="*/ 1392238 h 2130425"/>
                <a:gd name="connsiteX12-131" fmla="*/ 1390650 w 2714625"/>
                <a:gd name="connsiteY12-132" fmla="*/ 1911350 h 2130425"/>
                <a:gd name="connsiteX13-133" fmla="*/ 1066800 w 2714625"/>
                <a:gd name="connsiteY13-134" fmla="*/ 1587500 h 2130425"/>
                <a:gd name="connsiteX14-135" fmla="*/ 52387 w 2714625"/>
                <a:gd name="connsiteY14-136" fmla="*/ 1187450 h 2130425"/>
                <a:gd name="connsiteX15-137" fmla="*/ 52387 w 2714625"/>
                <a:gd name="connsiteY15-138" fmla="*/ 1377950 h 2130425"/>
                <a:gd name="connsiteX16-139" fmla="*/ 847725 w 2714625"/>
                <a:gd name="connsiteY16-140" fmla="*/ 1673225 h 2130425"/>
                <a:gd name="connsiteX17-141" fmla="*/ 738187 w 2714625"/>
                <a:gd name="connsiteY17-142" fmla="*/ 1763713 h 2130425"/>
                <a:gd name="connsiteX18-143" fmla="*/ 138112 w 2714625"/>
                <a:gd name="connsiteY18-144" fmla="*/ 1549400 h 2130425"/>
                <a:gd name="connsiteX19-145" fmla="*/ 138112 w 2714625"/>
                <a:gd name="connsiteY19-146" fmla="*/ 1701800 h 2130425"/>
                <a:gd name="connsiteX20-147" fmla="*/ 776287 w 2714625"/>
                <a:gd name="connsiteY20-148" fmla="*/ 1930400 h 2130425"/>
                <a:gd name="connsiteX21-149" fmla="*/ 764381 w 2714625"/>
                <a:gd name="connsiteY21-150" fmla="*/ 1947070 h 2130425"/>
                <a:gd name="connsiteX22-151" fmla="*/ 219075 w 2714625"/>
                <a:gd name="connsiteY22-152" fmla="*/ 1754188 h 2130425"/>
                <a:gd name="connsiteX23-153" fmla="*/ 176212 w 2714625"/>
                <a:gd name="connsiteY23-154" fmla="*/ 1868488 h 2130425"/>
                <a:gd name="connsiteX24-155" fmla="*/ 776287 w 2714625"/>
                <a:gd name="connsiteY24-156" fmla="*/ 2106613 h 2130425"/>
                <a:gd name="connsiteX25-157" fmla="*/ 1162050 w 2714625"/>
                <a:gd name="connsiteY25-158" fmla="*/ 2130425 h 2130425"/>
                <a:gd name="connsiteX26-159" fmla="*/ 1162050 w 2714625"/>
                <a:gd name="connsiteY26-160" fmla="*/ 2073275 h 2130425"/>
                <a:gd name="connsiteX27-161" fmla="*/ 1576387 w 2714625"/>
                <a:gd name="connsiteY27-162" fmla="*/ 2073275 h 2130425"/>
                <a:gd name="connsiteX28-163" fmla="*/ 1576387 w 2714625"/>
                <a:gd name="connsiteY28-164" fmla="*/ 1749425 h 2130425"/>
                <a:gd name="connsiteX29-165" fmla="*/ 1538287 w 2714625"/>
                <a:gd name="connsiteY29-166" fmla="*/ 1749425 h 2130425"/>
                <a:gd name="connsiteX30-167" fmla="*/ 1538287 w 2714625"/>
                <a:gd name="connsiteY30-168" fmla="*/ 1525588 h 2130425"/>
                <a:gd name="connsiteX31-169" fmla="*/ 1695450 w 2714625"/>
                <a:gd name="connsiteY31-170" fmla="*/ 1525588 h 2130425"/>
                <a:gd name="connsiteX32-171" fmla="*/ 1695450 w 2714625"/>
                <a:gd name="connsiteY32-172" fmla="*/ 2130425 h 2130425"/>
                <a:gd name="connsiteX33-173" fmla="*/ 1871662 w 2714625"/>
                <a:gd name="connsiteY33-174" fmla="*/ 2130425 h 2130425"/>
                <a:gd name="connsiteX34-175" fmla="*/ 1871662 w 2714625"/>
                <a:gd name="connsiteY34-176" fmla="*/ 2073275 h 2130425"/>
                <a:gd name="connsiteX35-177" fmla="*/ 2352675 w 2714625"/>
                <a:gd name="connsiteY35-178" fmla="*/ 2073275 h 2130425"/>
                <a:gd name="connsiteX36-179" fmla="*/ 2352675 w 2714625"/>
                <a:gd name="connsiteY36-180" fmla="*/ 1773238 h 2130425"/>
                <a:gd name="connsiteX37-181" fmla="*/ 2400300 w 2714625"/>
                <a:gd name="connsiteY37-182" fmla="*/ 1773238 h 2130425"/>
                <a:gd name="connsiteX38-183" fmla="*/ 2400300 w 2714625"/>
                <a:gd name="connsiteY38-184" fmla="*/ 1273175 h 2130425"/>
                <a:gd name="connsiteX39-185" fmla="*/ 2447925 w 2714625"/>
                <a:gd name="connsiteY39-186" fmla="*/ 1273175 h 2130425"/>
                <a:gd name="connsiteX40-187" fmla="*/ 2447925 w 2714625"/>
                <a:gd name="connsiteY40-188" fmla="*/ 1230313 h 2130425"/>
                <a:gd name="connsiteX41-189" fmla="*/ 2714625 w 2714625"/>
                <a:gd name="connsiteY41-190" fmla="*/ 1230313 h 2130425"/>
                <a:gd name="connsiteX42-191" fmla="*/ 2714625 w 2714625"/>
                <a:gd name="connsiteY42-192" fmla="*/ 1144588 h 2130425"/>
                <a:gd name="connsiteX43-193" fmla="*/ 2686050 w 2714625"/>
                <a:gd name="connsiteY43-194" fmla="*/ 1144588 h 2130425"/>
                <a:gd name="connsiteX44-195" fmla="*/ 2686050 w 2714625"/>
                <a:gd name="connsiteY44-196" fmla="*/ 1092200 h 2130425"/>
                <a:gd name="connsiteX45-197" fmla="*/ 2595562 w 2714625"/>
                <a:gd name="connsiteY45-198" fmla="*/ 1092200 h 2130425"/>
                <a:gd name="connsiteX46-199" fmla="*/ 2043112 w 2714625"/>
                <a:gd name="connsiteY46-200" fmla="*/ 539750 h 2130425"/>
                <a:gd name="connsiteX47-201" fmla="*/ 2043112 w 2714625"/>
                <a:gd name="connsiteY47-202" fmla="*/ 101600 h 2130425"/>
                <a:gd name="connsiteX48-203" fmla="*/ 1562100 w 2714625"/>
                <a:gd name="connsiteY48-204" fmla="*/ 101600 h 2130425"/>
                <a:gd name="connsiteX49-205" fmla="*/ 1562100 w 2714625"/>
                <a:gd name="connsiteY49-206" fmla="*/ 230188 h 2130425"/>
                <a:gd name="connsiteX50-207" fmla="*/ 1135062 w 2714625"/>
                <a:gd name="connsiteY50-208" fmla="*/ 0 h 2130425"/>
                <a:gd name="connsiteX51-209" fmla="*/ 0 w 2714625"/>
                <a:gd name="connsiteY51-210" fmla="*/ 896938 h 2130425"/>
                <a:gd name="connsiteX52-211" fmla="*/ 85725 w 2714625"/>
                <a:gd name="connsiteY52-212" fmla="*/ 1044575 h 21304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8"/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Freeform 10"/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13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9" y="2696503"/>
            <a:ext cx="2628058" cy="2179232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93" y="2378098"/>
            <a:ext cx="2765758" cy="27654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8769" y="913425"/>
            <a:ext cx="724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Sắp</a:t>
            </a:r>
            <a:r>
              <a:rPr lang="en-US" sz="2400" dirty="0" smtClean="0"/>
              <a:t> </a:t>
            </a:r>
            <a:r>
              <a:rPr lang="en-US" sz="2400" dirty="0" err="1" smtClean="0"/>
              <a:t>xếp</a:t>
            </a:r>
            <a:r>
              <a:rPr lang="en-US" sz="2400" dirty="0" smtClean="0"/>
              <a:t> </a:t>
            </a:r>
            <a:r>
              <a:rPr lang="en-US" sz="2400" dirty="0" err="1" smtClean="0"/>
              <a:t>sách</a:t>
            </a:r>
            <a:r>
              <a:rPr lang="en-US" sz="2400" dirty="0" smtClean="0"/>
              <a:t> </a:t>
            </a:r>
            <a:r>
              <a:rPr lang="en-US" sz="2400" dirty="0" err="1" smtClean="0"/>
              <a:t>vở</a:t>
            </a:r>
            <a:r>
              <a:rPr lang="en-US" sz="2400" dirty="0" smtClean="0"/>
              <a:t> </a:t>
            </a:r>
            <a:r>
              <a:rPr lang="en-US" sz="2400" dirty="0" err="1" smtClean="0"/>
              <a:t>gọn</a:t>
            </a:r>
            <a:r>
              <a:rPr lang="en-US" sz="2400" dirty="0" smtClean="0"/>
              <a:t> </a:t>
            </a:r>
            <a:r>
              <a:rPr lang="en-US" sz="2400" dirty="0" err="1" smtClean="0"/>
              <a:t>gàng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Gọt</a:t>
            </a:r>
            <a:r>
              <a:rPr lang="en-US" sz="2400" dirty="0" smtClean="0"/>
              <a:t> </a:t>
            </a:r>
            <a:r>
              <a:rPr lang="en-US" sz="2400" dirty="0" err="1" smtClean="0"/>
              <a:t>bút</a:t>
            </a:r>
            <a:r>
              <a:rPr lang="en-US" sz="2400" dirty="0" smtClean="0"/>
              <a:t> </a:t>
            </a:r>
            <a:r>
              <a:rPr lang="en-US" sz="2400" dirty="0" err="1" smtClean="0"/>
              <a:t>chì</a:t>
            </a:r>
            <a:r>
              <a:rPr lang="en-US" sz="2400" dirty="0" smtClean="0"/>
              <a:t> </a:t>
            </a:r>
            <a:r>
              <a:rPr lang="en-US" sz="2400" dirty="0" err="1" smtClean="0"/>
              <a:t>nếu</a:t>
            </a:r>
            <a:r>
              <a:rPr lang="en-US" sz="2400" dirty="0" smtClean="0"/>
              <a:t> </a:t>
            </a:r>
            <a:r>
              <a:rPr lang="en-US" sz="2400" dirty="0" err="1" smtClean="0"/>
              <a:t>bút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mòn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- </a:t>
            </a:r>
            <a:r>
              <a:rPr lang="en-US" sz="2400" dirty="0" err="1" smtClean="0"/>
              <a:t>Ghi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đùng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thiếu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nhờ</a:t>
            </a:r>
            <a:r>
              <a:rPr lang="en-US" sz="2400" dirty="0" smtClean="0"/>
              <a:t> </a:t>
            </a:r>
            <a:r>
              <a:rPr lang="en-US" sz="2400" dirty="0" err="1" smtClean="0"/>
              <a:t>bố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mua</a:t>
            </a:r>
            <a:r>
              <a:rPr lang="en-US" sz="2400" dirty="0" smtClean="0"/>
              <a:t>.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444" y="677289"/>
            <a:ext cx="5813778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CHÚC MỪNG CÁC CON </a:t>
            </a:r>
          </a:p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ĐÃ HOÀN THÀNH </a:t>
            </a:r>
          </a:p>
          <a:p>
            <a:pPr algn="ctr" defTabSz="794385">
              <a:buClrTx/>
            </a:pPr>
            <a:r>
              <a:rPr lang="en-US" sz="4445" b="1" kern="1200">
                <a:solidFill>
                  <a:srgbClr val="FFFF2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ea typeface="+mn-ea"/>
                <a:cs typeface="+mn-cs"/>
              </a:rPr>
              <a:t>BÀI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9144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444" y="1239532"/>
            <a:ext cx="5305778" cy="234822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 defTabSz="794385">
              <a:buClrTx/>
            </a:pPr>
            <a:r>
              <a:rPr lang="en-US" sz="7405" b="1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TRÒ </a:t>
            </a:r>
            <a:r>
              <a:rPr lang="en-US" sz="7405" b="1" kern="1200" dirty="0" smtClean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CHƠI</a:t>
            </a:r>
            <a:endParaRPr lang="en-US" sz="7405" b="1" kern="1200" dirty="0">
              <a:solidFill>
                <a:srgbClr val="FFFF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artoon Music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3878" y="1454083"/>
            <a:ext cx="451556" cy="451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1530"/>
            <a:ext cx="9144793" cy="5080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2" y="2585861"/>
            <a:ext cx="1702388" cy="19199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50" y="2504681"/>
            <a:ext cx="2001167" cy="20011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99944" y="201083"/>
            <a:ext cx="6152444" cy="1016000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4385">
              <a:buClrTx/>
            </a:pPr>
            <a:endParaRPr lang="en-US" sz="156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5556" y="257528"/>
            <a:ext cx="6167861" cy="100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4385">
              <a:buClrTx/>
            </a:pPr>
            <a:r>
              <a:rPr lang="en-US" sz="5925" b="1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6"/>
          <p:cNvSpPr txBox="1"/>
          <p:nvPr/>
        </p:nvSpPr>
        <p:spPr>
          <a:xfrm>
            <a:off x="211873" y="933268"/>
            <a:ext cx="8430322" cy="267765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1963"/>
            <a:ext cx="9144000" cy="1807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60" y="3860306"/>
            <a:ext cx="1137765" cy="1283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12" y="3759113"/>
            <a:ext cx="1337449" cy="1337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113" b="71067"/>
          <a:stretch>
            <a:fillRect/>
          </a:stretch>
        </p:blipFill>
        <p:spPr>
          <a:xfrm>
            <a:off x="1" y="49104"/>
            <a:ext cx="9144000" cy="302597"/>
          </a:xfrm>
          <a:prstGeom prst="rect">
            <a:avLst/>
          </a:prstGeom>
        </p:spPr>
      </p:pic>
      <p:sp>
        <p:nvSpPr>
          <p:cNvPr id="10" name="文本框 16"/>
          <p:cNvSpPr txBox="1"/>
          <p:nvPr/>
        </p:nvSpPr>
        <p:spPr>
          <a:xfrm>
            <a:off x="2246970" y="426524"/>
            <a:ext cx="4360127" cy="459806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39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zh-CN" altLang="en-US" sz="239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lock hand spin"/>
          <p:cNvGrpSpPr/>
          <p:nvPr/>
        </p:nvGrpSpPr>
        <p:grpSpPr>
          <a:xfrm rot="1786145">
            <a:off x="308998" y="3500360"/>
            <a:ext cx="1202882" cy="1203381"/>
            <a:chOff x="817562" y="2264166"/>
            <a:chExt cx="3829050" cy="3830638"/>
          </a:xfrm>
        </p:grpSpPr>
        <p:sp>
          <p:nvSpPr>
            <p:cNvPr id="11" name="Oval 28"/>
            <p:cNvSpPr>
              <a:spLocks noChangeArrowheads="1"/>
            </p:cNvSpPr>
            <p:nvPr/>
          </p:nvSpPr>
          <p:spPr bwMode="auto">
            <a:xfrm>
              <a:off x="817562" y="2264166"/>
              <a:ext cx="3829050" cy="383063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7733" tIns="33867" rIns="67733" bIns="33867" numCol="1" anchor="t" anchorCtr="0" compatLnSpc="1"/>
            <a:lstStyle/>
            <a:p>
              <a:pPr defTabSz="794385">
                <a:buClrTx/>
              </a:pPr>
              <a:endParaRPr lang="en-GB" sz="1780" kern="1200" dirty="0">
                <a:latin typeface="UTM Avo" pitchFamily="18" charset="0"/>
                <a:ea typeface="+mn-ea"/>
                <a:cs typeface="+mn-cs"/>
              </a:endParaRPr>
            </a:p>
          </p:txBody>
        </p:sp>
        <p:sp>
          <p:nvSpPr>
            <p:cNvPr id="12" name="hour hand"/>
            <p:cNvSpPr/>
            <p:nvPr/>
          </p:nvSpPr>
          <p:spPr bwMode="auto">
            <a:xfrm>
              <a:off x="2172055" y="3261156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 w="38100">
              <a:solidFill>
                <a:srgbClr val="000000"/>
              </a:solidFill>
              <a:round/>
            </a:ln>
          </p:spPr>
          <p:txBody>
            <a:bodyPr vert="horz" wrap="square" lIns="67733" tIns="33867" rIns="67733" bIns="33867" numCol="1" anchor="t" anchorCtr="0" compatLnSpc="1"/>
            <a:lstStyle/>
            <a:p>
              <a:pPr defTabSz="794385">
                <a:buClrTx/>
              </a:pPr>
              <a:endParaRPr lang="en-GB" sz="1780" kern="1200" dirty="0">
                <a:latin typeface="UTM Avo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37306" y="3163037"/>
            <a:ext cx="1546492" cy="169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733" tIns="33867" rIns="67733" bIns="33867" numCol="1" anchor="t" anchorCtr="0" compatLnSpc="1"/>
          <a:lstStyle/>
          <a:p>
            <a:pPr defTabSz="794385">
              <a:buClrTx/>
            </a:pPr>
            <a:endParaRPr lang="en-GB" sz="1780" kern="1200">
              <a:latin typeface="UTM Avo" pitchFamily="18" charset="0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914" y="3163037"/>
            <a:ext cx="1722184" cy="1694109"/>
            <a:chOff x="1576631" y="1253300"/>
            <a:chExt cx="2324949" cy="2287047"/>
          </a:xfrm>
        </p:grpSpPr>
        <p:grpSp>
          <p:nvGrpSpPr>
            <p:cNvPr id="15" name="Group 14"/>
            <p:cNvGrpSpPr/>
            <p:nvPr/>
          </p:nvGrpSpPr>
          <p:grpSpPr>
            <a:xfrm>
              <a:off x="1814963" y="1326685"/>
              <a:ext cx="1928876" cy="2213662"/>
              <a:chOff x="1814963" y="1326685"/>
              <a:chExt cx="1928876" cy="221366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814963" y="1326685"/>
                <a:ext cx="1928876" cy="2213662"/>
                <a:chOff x="1814963" y="1326685"/>
                <a:chExt cx="1928876" cy="2213662"/>
              </a:xfrm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3116365" y="1552225"/>
                  <a:ext cx="386448" cy="470605"/>
                </a:xfrm>
                <a:custGeom>
                  <a:avLst/>
                  <a:gdLst>
                    <a:gd name="T0" fmla="*/ 5 w 372"/>
                    <a:gd name="T1" fmla="*/ 378 h 454"/>
                    <a:gd name="T2" fmla="*/ 8 w 372"/>
                    <a:gd name="T3" fmla="*/ 397 h 454"/>
                    <a:gd name="T4" fmla="*/ 80 w 372"/>
                    <a:gd name="T5" fmla="*/ 450 h 454"/>
                    <a:gd name="T6" fmla="*/ 99 w 372"/>
                    <a:gd name="T7" fmla="*/ 447 h 454"/>
                    <a:gd name="T8" fmla="*/ 368 w 372"/>
                    <a:gd name="T9" fmla="*/ 76 h 454"/>
                    <a:gd name="T10" fmla="*/ 364 w 372"/>
                    <a:gd name="T11" fmla="*/ 57 h 454"/>
                    <a:gd name="T12" fmla="*/ 292 w 372"/>
                    <a:gd name="T13" fmla="*/ 5 h 454"/>
                    <a:gd name="T14" fmla="*/ 273 w 372"/>
                    <a:gd name="T15" fmla="*/ 8 h 454"/>
                    <a:gd name="T16" fmla="*/ 5 w 372"/>
                    <a:gd name="T17" fmla="*/ 378 h 4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2" h="454">
                      <a:moveTo>
                        <a:pt x="5" y="378"/>
                      </a:moveTo>
                      <a:cubicBezTo>
                        <a:pt x="0" y="384"/>
                        <a:pt x="2" y="393"/>
                        <a:pt x="8" y="397"/>
                      </a:cubicBezTo>
                      <a:cubicBezTo>
                        <a:pt x="80" y="450"/>
                        <a:pt x="80" y="450"/>
                        <a:pt x="80" y="450"/>
                      </a:cubicBezTo>
                      <a:cubicBezTo>
                        <a:pt x="86" y="454"/>
                        <a:pt x="95" y="453"/>
                        <a:pt x="99" y="447"/>
                      </a:cubicBezTo>
                      <a:cubicBezTo>
                        <a:pt x="368" y="76"/>
                        <a:pt x="368" y="76"/>
                        <a:pt x="368" y="76"/>
                      </a:cubicBezTo>
                      <a:cubicBezTo>
                        <a:pt x="372" y="70"/>
                        <a:pt x="371" y="62"/>
                        <a:pt x="364" y="57"/>
                      </a:cubicBezTo>
                      <a:cubicBezTo>
                        <a:pt x="292" y="5"/>
                        <a:pt x="292" y="5"/>
                        <a:pt x="292" y="5"/>
                      </a:cubicBezTo>
                      <a:cubicBezTo>
                        <a:pt x="286" y="0"/>
                        <a:pt x="277" y="2"/>
                        <a:pt x="273" y="8"/>
                      </a:cubicBezTo>
                      <a:cubicBezTo>
                        <a:pt x="5" y="378"/>
                        <a:pt x="5" y="378"/>
                        <a:pt x="5" y="378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11"/>
                <p:cNvSpPr/>
                <p:nvPr/>
              </p:nvSpPr>
              <p:spPr bwMode="auto">
                <a:xfrm>
                  <a:off x="2056662" y="1543473"/>
                  <a:ext cx="385775" cy="471278"/>
                </a:xfrm>
                <a:custGeom>
                  <a:avLst/>
                  <a:gdLst>
                    <a:gd name="T0" fmla="*/ 368 w 372"/>
                    <a:gd name="T1" fmla="*/ 378 h 454"/>
                    <a:gd name="T2" fmla="*/ 365 w 372"/>
                    <a:gd name="T3" fmla="*/ 397 h 454"/>
                    <a:gd name="T4" fmla="*/ 292 w 372"/>
                    <a:gd name="T5" fmla="*/ 449 h 454"/>
                    <a:gd name="T6" fmla="*/ 273 w 372"/>
                    <a:gd name="T7" fmla="*/ 446 h 454"/>
                    <a:gd name="T8" fmla="*/ 5 w 372"/>
                    <a:gd name="T9" fmla="*/ 76 h 454"/>
                    <a:gd name="T10" fmla="*/ 8 w 372"/>
                    <a:gd name="T11" fmla="*/ 57 h 454"/>
                    <a:gd name="T12" fmla="*/ 80 w 372"/>
                    <a:gd name="T13" fmla="*/ 4 h 454"/>
                    <a:gd name="T14" fmla="*/ 100 w 372"/>
                    <a:gd name="T15" fmla="*/ 7 h 454"/>
                    <a:gd name="T16" fmla="*/ 368 w 372"/>
                    <a:gd name="T17" fmla="*/ 378 h 4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2" h="454">
                      <a:moveTo>
                        <a:pt x="368" y="378"/>
                      </a:moveTo>
                      <a:cubicBezTo>
                        <a:pt x="372" y="384"/>
                        <a:pt x="371" y="392"/>
                        <a:pt x="365" y="397"/>
                      </a:cubicBezTo>
                      <a:cubicBezTo>
                        <a:pt x="292" y="449"/>
                        <a:pt x="292" y="449"/>
                        <a:pt x="292" y="449"/>
                      </a:cubicBezTo>
                      <a:cubicBezTo>
                        <a:pt x="286" y="454"/>
                        <a:pt x="277" y="452"/>
                        <a:pt x="273" y="44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0" y="70"/>
                        <a:pt x="2" y="61"/>
                        <a:pt x="8" y="57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86" y="0"/>
                        <a:pt x="95" y="1"/>
                        <a:pt x="100" y="7"/>
                      </a:cubicBezTo>
                      <a:cubicBezTo>
                        <a:pt x="368" y="378"/>
                        <a:pt x="368" y="378"/>
                        <a:pt x="368" y="378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5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157542"/>
                </a:xfrm>
                <a:prstGeom prst="rect">
                  <a:avLst/>
                </a:prstGeom>
                <a:solidFill>
                  <a:srgbClr val="9E9D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6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157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7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61939"/>
                </a:xfrm>
                <a:prstGeom prst="rect">
                  <a:avLst/>
                </a:prstGeom>
                <a:solidFill>
                  <a:srgbClr val="8685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619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9"/>
                <p:cNvSpPr/>
                <p:nvPr/>
              </p:nvSpPr>
              <p:spPr bwMode="auto">
                <a:xfrm>
                  <a:off x="2680769" y="1447197"/>
                  <a:ext cx="195244" cy="82811"/>
                </a:xfrm>
                <a:custGeom>
                  <a:avLst/>
                  <a:gdLst>
                    <a:gd name="T0" fmla="*/ 188 w 188"/>
                    <a:gd name="T1" fmla="*/ 64 h 80"/>
                    <a:gd name="T2" fmla="*/ 172 w 188"/>
                    <a:gd name="T3" fmla="*/ 80 h 80"/>
                    <a:gd name="T4" fmla="*/ 16 w 188"/>
                    <a:gd name="T5" fmla="*/ 80 h 80"/>
                    <a:gd name="T6" fmla="*/ 0 w 188"/>
                    <a:gd name="T7" fmla="*/ 64 h 80"/>
                    <a:gd name="T8" fmla="*/ 0 w 188"/>
                    <a:gd name="T9" fmla="*/ 16 h 80"/>
                    <a:gd name="T10" fmla="*/ 16 w 188"/>
                    <a:gd name="T11" fmla="*/ 0 h 80"/>
                    <a:gd name="T12" fmla="*/ 172 w 188"/>
                    <a:gd name="T13" fmla="*/ 0 h 80"/>
                    <a:gd name="T14" fmla="*/ 188 w 188"/>
                    <a:gd name="T15" fmla="*/ 16 h 80"/>
                    <a:gd name="T16" fmla="*/ 188 w 188"/>
                    <a:gd name="T17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" h="80">
                      <a:moveTo>
                        <a:pt x="188" y="64"/>
                      </a:moveTo>
                      <a:cubicBezTo>
                        <a:pt x="188" y="73"/>
                        <a:pt x="181" y="80"/>
                        <a:pt x="172" y="80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7" y="80"/>
                        <a:pt x="0" y="73"/>
                        <a:pt x="0" y="6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81" y="0"/>
                        <a:pt x="188" y="7"/>
                        <a:pt x="188" y="16"/>
                      </a:cubicBezTo>
                      <a:lnTo>
                        <a:pt x="188" y="64"/>
                      </a:lnTo>
                      <a:close/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12"/>
                <p:cNvSpPr>
                  <a:spLocks noEditPoints="1"/>
                </p:cNvSpPr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0 w 171"/>
                    <a:gd name="T1" fmla="*/ 97 h 123"/>
                    <a:gd name="T2" fmla="*/ 0 w 171"/>
                    <a:gd name="T3" fmla="*/ 97 h 123"/>
                    <a:gd name="T4" fmla="*/ 18 w 171"/>
                    <a:gd name="T5" fmla="*/ 123 h 123"/>
                    <a:gd name="T6" fmla="*/ 18 w 171"/>
                    <a:gd name="T7" fmla="*/ 123 h 123"/>
                    <a:gd name="T8" fmla="*/ 0 w 171"/>
                    <a:gd name="T9" fmla="*/ 97 h 123"/>
                    <a:gd name="T10" fmla="*/ 152 w 171"/>
                    <a:gd name="T11" fmla="*/ 0 h 123"/>
                    <a:gd name="T12" fmla="*/ 152 w 171"/>
                    <a:gd name="T13" fmla="*/ 0 h 123"/>
                    <a:gd name="T14" fmla="*/ 171 w 171"/>
                    <a:gd name="T15" fmla="*/ 26 h 123"/>
                    <a:gd name="T16" fmla="*/ 171 w 171"/>
                    <a:gd name="T17" fmla="*/ 26 h 123"/>
                    <a:gd name="T18" fmla="*/ 152 w 171"/>
                    <a:gd name="T19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1" h="123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18" y="123"/>
                      </a:lnTo>
                      <a:lnTo>
                        <a:pt x="18" y="123"/>
                      </a:lnTo>
                      <a:lnTo>
                        <a:pt x="0" y="97"/>
                      </a:lnTo>
                      <a:close/>
                      <a:moveTo>
                        <a:pt x="152" y="0"/>
                      </a:moveTo>
                      <a:lnTo>
                        <a:pt x="152" y="0"/>
                      </a:lnTo>
                      <a:lnTo>
                        <a:pt x="171" y="26"/>
                      </a:lnTo>
                      <a:lnTo>
                        <a:pt x="171" y="26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CEC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13"/>
                <p:cNvSpPr>
                  <a:spLocks noEditPoints="1"/>
                </p:cNvSpPr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0 w 171"/>
                    <a:gd name="T1" fmla="*/ 97 h 123"/>
                    <a:gd name="T2" fmla="*/ 0 w 171"/>
                    <a:gd name="T3" fmla="*/ 97 h 123"/>
                    <a:gd name="T4" fmla="*/ 18 w 171"/>
                    <a:gd name="T5" fmla="*/ 123 h 123"/>
                    <a:gd name="T6" fmla="*/ 18 w 171"/>
                    <a:gd name="T7" fmla="*/ 123 h 123"/>
                    <a:gd name="T8" fmla="*/ 0 w 171"/>
                    <a:gd name="T9" fmla="*/ 97 h 123"/>
                    <a:gd name="T10" fmla="*/ 152 w 171"/>
                    <a:gd name="T11" fmla="*/ 0 h 123"/>
                    <a:gd name="T12" fmla="*/ 152 w 171"/>
                    <a:gd name="T13" fmla="*/ 0 h 123"/>
                    <a:gd name="T14" fmla="*/ 171 w 171"/>
                    <a:gd name="T15" fmla="*/ 26 h 123"/>
                    <a:gd name="T16" fmla="*/ 171 w 171"/>
                    <a:gd name="T17" fmla="*/ 26 h 123"/>
                    <a:gd name="T18" fmla="*/ 152 w 171"/>
                    <a:gd name="T19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1" h="123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18" y="123"/>
                      </a:lnTo>
                      <a:lnTo>
                        <a:pt x="18" y="123"/>
                      </a:lnTo>
                      <a:lnTo>
                        <a:pt x="0" y="97"/>
                      </a:lnTo>
                      <a:moveTo>
                        <a:pt x="152" y="0"/>
                      </a:moveTo>
                      <a:lnTo>
                        <a:pt x="152" y="0"/>
                      </a:lnTo>
                      <a:lnTo>
                        <a:pt x="171" y="26"/>
                      </a:lnTo>
                      <a:lnTo>
                        <a:pt x="171" y="26"/>
                      </a:lnTo>
                      <a:lnTo>
                        <a:pt x="15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14"/>
                <p:cNvSpPr/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99 w 111"/>
                    <a:gd name="T1" fmla="*/ 0 h 80"/>
                    <a:gd name="T2" fmla="*/ 0 w 111"/>
                    <a:gd name="T3" fmla="*/ 63 h 80"/>
                    <a:gd name="T4" fmla="*/ 12 w 111"/>
                    <a:gd name="T5" fmla="*/ 80 h 80"/>
                    <a:gd name="T6" fmla="*/ 33 w 111"/>
                    <a:gd name="T7" fmla="*/ 66 h 80"/>
                    <a:gd name="T8" fmla="*/ 47 w 111"/>
                    <a:gd name="T9" fmla="*/ 59 h 80"/>
                    <a:gd name="T10" fmla="*/ 85 w 111"/>
                    <a:gd name="T11" fmla="*/ 36 h 80"/>
                    <a:gd name="T12" fmla="*/ 107 w 111"/>
                    <a:gd name="T13" fmla="*/ 19 h 80"/>
                    <a:gd name="T14" fmla="*/ 111 w 111"/>
                    <a:gd name="T15" fmla="*/ 17 h 80"/>
                    <a:gd name="T16" fmla="*/ 99 w 111"/>
                    <a:gd name="T17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1" h="80">
                      <a:moveTo>
                        <a:pt x="99" y="0"/>
                      </a:move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19" y="75"/>
                        <a:pt x="26" y="70"/>
                        <a:pt x="33" y="66"/>
                      </a:cubicBezTo>
                      <a:cubicBezTo>
                        <a:pt x="38" y="64"/>
                        <a:pt x="42" y="61"/>
                        <a:pt x="47" y="59"/>
                      </a:cubicBezTo>
                      <a:cubicBezTo>
                        <a:pt x="58" y="50"/>
                        <a:pt x="71" y="42"/>
                        <a:pt x="85" y="36"/>
                      </a:cubicBezTo>
                      <a:cubicBezTo>
                        <a:pt x="92" y="30"/>
                        <a:pt x="99" y="25"/>
                        <a:pt x="107" y="19"/>
                      </a:cubicBezTo>
                      <a:cubicBezTo>
                        <a:pt x="108" y="19"/>
                        <a:pt x="110" y="18"/>
                        <a:pt x="111" y="17"/>
                      </a:cubicBezTo>
                      <a:cubicBezTo>
                        <a:pt x="99" y="0"/>
                        <a:pt x="99" y="0"/>
                        <a:pt x="99" y="0"/>
                      </a:cubicBezTo>
                    </a:path>
                  </a:pathLst>
                </a:custGeom>
                <a:solidFill>
                  <a:srgbClr val="4B4A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5"/>
                <p:cNvSpPr/>
                <p:nvPr/>
              </p:nvSpPr>
              <p:spPr bwMode="auto">
                <a:xfrm>
                  <a:off x="3401825" y="1748143"/>
                  <a:ext cx="12792" cy="16158"/>
                </a:xfrm>
                <a:custGeom>
                  <a:avLst/>
                  <a:gdLst>
                    <a:gd name="T0" fmla="*/ 11 w 12"/>
                    <a:gd name="T1" fmla="*/ 0 h 16"/>
                    <a:gd name="T2" fmla="*/ 0 w 12"/>
                    <a:gd name="T3" fmla="*/ 15 h 16"/>
                    <a:gd name="T4" fmla="*/ 1 w 12"/>
                    <a:gd name="T5" fmla="*/ 16 h 16"/>
                    <a:gd name="T6" fmla="*/ 12 w 12"/>
                    <a:gd name="T7" fmla="*/ 0 h 16"/>
                    <a:gd name="T8" fmla="*/ 11 w 12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11" y="0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1" y="15"/>
                        <a:pt x="1" y="16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1" y="0"/>
                        <a:pt x="11" y="0"/>
                      </a:cubicBezTo>
                    </a:path>
                  </a:pathLst>
                </a:custGeom>
                <a:solidFill>
                  <a:srgbClr val="CEC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6"/>
                <p:cNvSpPr/>
                <p:nvPr/>
              </p:nvSpPr>
              <p:spPr bwMode="auto">
                <a:xfrm>
                  <a:off x="3300164" y="1682837"/>
                  <a:ext cx="113107" cy="80791"/>
                </a:xfrm>
                <a:custGeom>
                  <a:avLst/>
                  <a:gdLst>
                    <a:gd name="T0" fmla="*/ 11 w 109"/>
                    <a:gd name="T1" fmla="*/ 0 h 78"/>
                    <a:gd name="T2" fmla="*/ 0 w 109"/>
                    <a:gd name="T3" fmla="*/ 16 h 78"/>
                    <a:gd name="T4" fmla="*/ 4 w 109"/>
                    <a:gd name="T5" fmla="*/ 18 h 78"/>
                    <a:gd name="T6" fmla="*/ 26 w 109"/>
                    <a:gd name="T7" fmla="*/ 35 h 78"/>
                    <a:gd name="T8" fmla="*/ 64 w 109"/>
                    <a:gd name="T9" fmla="*/ 58 h 78"/>
                    <a:gd name="T10" fmla="*/ 78 w 109"/>
                    <a:gd name="T11" fmla="*/ 65 h 78"/>
                    <a:gd name="T12" fmla="*/ 98 w 109"/>
                    <a:gd name="T13" fmla="*/ 78 h 78"/>
                    <a:gd name="T14" fmla="*/ 109 w 109"/>
                    <a:gd name="T15" fmla="*/ 63 h 78"/>
                    <a:gd name="T16" fmla="*/ 11 w 109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78">
                      <a:moveTo>
                        <a:pt x="11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7"/>
                        <a:pt x="3" y="18"/>
                        <a:pt x="4" y="18"/>
                      </a:cubicBezTo>
                      <a:cubicBezTo>
                        <a:pt x="11" y="24"/>
                        <a:pt x="19" y="29"/>
                        <a:pt x="26" y="35"/>
                      </a:cubicBezTo>
                      <a:cubicBezTo>
                        <a:pt x="40" y="41"/>
                        <a:pt x="52" y="49"/>
                        <a:pt x="64" y="58"/>
                      </a:cubicBezTo>
                      <a:cubicBezTo>
                        <a:pt x="68" y="61"/>
                        <a:pt x="73" y="63"/>
                        <a:pt x="78" y="65"/>
                      </a:cubicBezTo>
                      <a:cubicBezTo>
                        <a:pt x="85" y="69"/>
                        <a:pt x="92" y="73"/>
                        <a:pt x="98" y="78"/>
                      </a:cubicBezTo>
                      <a:cubicBezTo>
                        <a:pt x="109" y="63"/>
                        <a:pt x="109" y="63"/>
                        <a:pt x="109" y="63"/>
                      </a:cubicBezTo>
                      <a:cubicBezTo>
                        <a:pt x="11" y="0"/>
                        <a:pt x="11" y="0"/>
                        <a:pt x="11" y="0"/>
                      </a:cubicBezTo>
                    </a:path>
                  </a:pathLst>
                </a:custGeom>
                <a:solidFill>
                  <a:srgbClr val="4B4A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7"/>
                <p:cNvSpPr/>
                <p:nvPr/>
              </p:nvSpPr>
              <p:spPr bwMode="auto">
                <a:xfrm>
                  <a:off x="1814963" y="1326685"/>
                  <a:ext cx="661810" cy="560148"/>
                </a:xfrm>
                <a:custGeom>
                  <a:avLst/>
                  <a:gdLst>
                    <a:gd name="T0" fmla="*/ 638 w 638"/>
                    <a:gd name="T1" fmla="*/ 194 h 540"/>
                    <a:gd name="T2" fmla="*/ 638 w 638"/>
                    <a:gd name="T3" fmla="*/ 194 h 540"/>
                    <a:gd name="T4" fmla="*/ 194 w 638"/>
                    <a:gd name="T5" fmla="*/ 96 h 540"/>
                    <a:gd name="T6" fmla="*/ 96 w 638"/>
                    <a:gd name="T7" fmla="*/ 540 h 540"/>
                    <a:gd name="T8" fmla="*/ 96 w 638"/>
                    <a:gd name="T9" fmla="*/ 540 h 540"/>
                    <a:gd name="T10" fmla="*/ 638 w 638"/>
                    <a:gd name="T11" fmla="*/ 194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8" h="540">
                      <a:moveTo>
                        <a:pt x="638" y="194"/>
                      </a:moveTo>
                      <a:cubicBezTo>
                        <a:pt x="638" y="194"/>
                        <a:pt x="638" y="194"/>
                        <a:pt x="638" y="194"/>
                      </a:cubicBezTo>
                      <a:cubicBezTo>
                        <a:pt x="543" y="44"/>
                        <a:pt x="344" y="0"/>
                        <a:pt x="194" y="96"/>
                      </a:cubicBezTo>
                      <a:cubicBezTo>
                        <a:pt x="44" y="191"/>
                        <a:pt x="0" y="390"/>
                        <a:pt x="96" y="540"/>
                      </a:cubicBezTo>
                      <a:cubicBezTo>
                        <a:pt x="96" y="540"/>
                        <a:pt x="96" y="540"/>
                        <a:pt x="96" y="540"/>
                      </a:cubicBezTo>
                      <a:cubicBezTo>
                        <a:pt x="638" y="194"/>
                        <a:pt x="638" y="194"/>
                        <a:pt x="638" y="194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8"/>
                <p:cNvSpPr>
                  <a:spLocks noEditPoints="1"/>
                </p:cNvSpPr>
                <p:nvPr/>
              </p:nvSpPr>
              <p:spPr bwMode="auto">
                <a:xfrm>
                  <a:off x="1906526" y="1837012"/>
                  <a:ext cx="86177" cy="49821"/>
                </a:xfrm>
                <a:custGeom>
                  <a:avLst/>
                  <a:gdLst>
                    <a:gd name="T0" fmla="*/ 0 w 83"/>
                    <a:gd name="T1" fmla="*/ 36 h 48"/>
                    <a:gd name="T2" fmla="*/ 8 w 83"/>
                    <a:gd name="T3" fmla="*/ 48 h 48"/>
                    <a:gd name="T4" fmla="*/ 0 w 83"/>
                    <a:gd name="T5" fmla="*/ 36 h 48"/>
                    <a:gd name="T6" fmla="*/ 83 w 83"/>
                    <a:gd name="T7" fmla="*/ 0 h 48"/>
                    <a:gd name="T8" fmla="*/ 8 w 83"/>
                    <a:gd name="T9" fmla="*/ 48 h 48"/>
                    <a:gd name="T10" fmla="*/ 83 w 83"/>
                    <a:gd name="T11" fmla="*/ 0 h 48"/>
                    <a:gd name="T12" fmla="*/ 83 w 83"/>
                    <a:gd name="T1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" h="48">
                      <a:moveTo>
                        <a:pt x="0" y="36"/>
                      </a:moveTo>
                      <a:cubicBezTo>
                        <a:pt x="3" y="40"/>
                        <a:pt x="5" y="44"/>
                        <a:pt x="8" y="48"/>
                      </a:cubicBezTo>
                      <a:cubicBezTo>
                        <a:pt x="5" y="44"/>
                        <a:pt x="3" y="40"/>
                        <a:pt x="0" y="36"/>
                      </a:cubicBezTo>
                      <a:moveTo>
                        <a:pt x="83" y="0"/>
                      </a:moveTo>
                      <a:cubicBezTo>
                        <a:pt x="8" y="48"/>
                        <a:pt x="8" y="48"/>
                        <a:pt x="8" y="48"/>
                      </a:cubicBez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83" y="0"/>
                        <a:pt x="83" y="0"/>
                        <a:pt x="83" y="0"/>
                      </a:cubicBezTo>
                    </a:path>
                  </a:pathLst>
                </a:custGeom>
                <a:solidFill>
                  <a:srgbClr val="FAFC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1878249" y="1428346"/>
                  <a:ext cx="154849" cy="458487"/>
                </a:xfrm>
                <a:custGeom>
                  <a:avLst/>
                  <a:gdLst>
                    <a:gd name="T0" fmla="*/ 149 w 149"/>
                    <a:gd name="T1" fmla="*/ 0 h 442"/>
                    <a:gd name="T2" fmla="*/ 60 w 149"/>
                    <a:gd name="T3" fmla="*/ 95 h 442"/>
                    <a:gd name="T4" fmla="*/ 5 w 149"/>
                    <a:gd name="T5" fmla="*/ 278 h 442"/>
                    <a:gd name="T6" fmla="*/ 13 w 149"/>
                    <a:gd name="T7" fmla="*/ 391 h 442"/>
                    <a:gd name="T8" fmla="*/ 27 w 149"/>
                    <a:gd name="T9" fmla="*/ 430 h 442"/>
                    <a:gd name="T10" fmla="*/ 35 w 149"/>
                    <a:gd name="T11" fmla="*/ 442 h 442"/>
                    <a:gd name="T12" fmla="*/ 35 w 149"/>
                    <a:gd name="T13" fmla="*/ 442 h 442"/>
                    <a:gd name="T14" fmla="*/ 35 w 149"/>
                    <a:gd name="T15" fmla="*/ 442 h 442"/>
                    <a:gd name="T16" fmla="*/ 110 w 149"/>
                    <a:gd name="T17" fmla="*/ 394 h 442"/>
                    <a:gd name="T18" fmla="*/ 105 w 149"/>
                    <a:gd name="T19" fmla="*/ 139 h 442"/>
                    <a:gd name="T20" fmla="*/ 148 w 149"/>
                    <a:gd name="T21" fmla="*/ 2 h 442"/>
                    <a:gd name="T22" fmla="*/ 149 w 149"/>
                    <a:gd name="T23" fmla="*/ 0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9" h="442">
                      <a:moveTo>
                        <a:pt x="149" y="0"/>
                      </a:moveTo>
                      <a:cubicBezTo>
                        <a:pt x="117" y="27"/>
                        <a:pt x="80" y="57"/>
                        <a:pt x="60" y="95"/>
                      </a:cubicBezTo>
                      <a:cubicBezTo>
                        <a:pt x="31" y="152"/>
                        <a:pt x="12" y="215"/>
                        <a:pt x="5" y="278"/>
                      </a:cubicBezTo>
                      <a:cubicBezTo>
                        <a:pt x="0" y="328"/>
                        <a:pt x="7" y="359"/>
                        <a:pt x="13" y="391"/>
                      </a:cubicBezTo>
                      <a:cubicBezTo>
                        <a:pt x="16" y="407"/>
                        <a:pt x="21" y="418"/>
                        <a:pt x="27" y="430"/>
                      </a:cubicBezTo>
                      <a:cubicBezTo>
                        <a:pt x="30" y="434"/>
                        <a:pt x="32" y="438"/>
                        <a:pt x="35" y="442"/>
                      </a:cubicBezTo>
                      <a:cubicBezTo>
                        <a:pt x="35" y="442"/>
                        <a:pt x="35" y="442"/>
                        <a:pt x="35" y="442"/>
                      </a:cubicBezTo>
                      <a:cubicBezTo>
                        <a:pt x="35" y="442"/>
                        <a:pt x="35" y="442"/>
                        <a:pt x="35" y="442"/>
                      </a:cubicBezTo>
                      <a:cubicBezTo>
                        <a:pt x="110" y="394"/>
                        <a:pt x="110" y="394"/>
                        <a:pt x="110" y="394"/>
                      </a:cubicBezTo>
                      <a:cubicBezTo>
                        <a:pt x="92" y="312"/>
                        <a:pt x="87" y="222"/>
                        <a:pt x="105" y="139"/>
                      </a:cubicBezTo>
                      <a:cubicBezTo>
                        <a:pt x="115" y="91"/>
                        <a:pt x="130" y="47"/>
                        <a:pt x="148" y="2"/>
                      </a:cubicBezTo>
                      <a:cubicBezTo>
                        <a:pt x="148" y="2"/>
                        <a:pt x="149" y="1"/>
                        <a:pt x="149" y="0"/>
                      </a:cubicBezTo>
                    </a:path>
                  </a:pathLst>
                </a:custGeom>
                <a:solidFill>
                  <a:srgbClr val="F391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2074167" y="3141107"/>
                  <a:ext cx="324509" cy="399240"/>
                </a:xfrm>
                <a:custGeom>
                  <a:avLst/>
                  <a:gdLst>
                    <a:gd name="T0" fmla="*/ 140 w 313"/>
                    <a:gd name="T1" fmla="*/ 366 h 385"/>
                    <a:gd name="T2" fmla="*/ 112 w 313"/>
                    <a:gd name="T3" fmla="*/ 381 h 385"/>
                    <a:gd name="T4" fmla="*/ 13 w 313"/>
                    <a:gd name="T5" fmla="*/ 378 h 385"/>
                    <a:gd name="T6" fmla="*/ 6 w 313"/>
                    <a:gd name="T7" fmla="*/ 350 h 385"/>
                    <a:gd name="T8" fmla="*/ 174 w 313"/>
                    <a:gd name="T9" fmla="*/ 13 h 385"/>
                    <a:gd name="T10" fmla="*/ 201 w 313"/>
                    <a:gd name="T11" fmla="*/ 6 h 385"/>
                    <a:gd name="T12" fmla="*/ 301 w 313"/>
                    <a:gd name="T13" fmla="*/ 66 h 385"/>
                    <a:gd name="T14" fmla="*/ 308 w 313"/>
                    <a:gd name="T15" fmla="*/ 93 h 385"/>
                    <a:gd name="T16" fmla="*/ 140 w 313"/>
                    <a:gd name="T17" fmla="*/ 366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3" h="385">
                      <a:moveTo>
                        <a:pt x="140" y="366"/>
                      </a:moveTo>
                      <a:cubicBezTo>
                        <a:pt x="134" y="376"/>
                        <a:pt x="129" y="381"/>
                        <a:pt x="112" y="381"/>
                      </a:cubicBezTo>
                      <a:cubicBezTo>
                        <a:pt x="112" y="381"/>
                        <a:pt x="36" y="385"/>
                        <a:pt x="13" y="378"/>
                      </a:cubicBezTo>
                      <a:cubicBezTo>
                        <a:pt x="2" y="375"/>
                        <a:pt x="0" y="360"/>
                        <a:pt x="6" y="350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9" y="4"/>
                        <a:pt x="192" y="0"/>
                        <a:pt x="201" y="6"/>
                      </a:cubicBezTo>
                      <a:cubicBezTo>
                        <a:pt x="301" y="66"/>
                        <a:pt x="301" y="66"/>
                        <a:pt x="301" y="66"/>
                      </a:cubicBezTo>
                      <a:cubicBezTo>
                        <a:pt x="310" y="71"/>
                        <a:pt x="313" y="84"/>
                        <a:pt x="308" y="93"/>
                      </a:cubicBezTo>
                      <a:cubicBezTo>
                        <a:pt x="140" y="366"/>
                        <a:pt x="140" y="366"/>
                        <a:pt x="140" y="366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21"/>
                <p:cNvSpPr>
                  <a:spLocks noEditPoints="1"/>
                </p:cNvSpPr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209 w 209"/>
                    <a:gd name="T1" fmla="*/ 125 h 150"/>
                    <a:gd name="T2" fmla="*/ 195 w 209"/>
                    <a:gd name="T3" fmla="*/ 150 h 150"/>
                    <a:gd name="T4" fmla="*/ 195 w 209"/>
                    <a:gd name="T5" fmla="*/ 150 h 150"/>
                    <a:gd name="T6" fmla="*/ 209 w 209"/>
                    <a:gd name="T7" fmla="*/ 125 h 150"/>
                    <a:gd name="T8" fmla="*/ 209 w 209"/>
                    <a:gd name="T9" fmla="*/ 125 h 150"/>
                    <a:gd name="T10" fmla="*/ 23 w 209"/>
                    <a:gd name="T11" fmla="*/ 0 h 150"/>
                    <a:gd name="T12" fmla="*/ 0 w 209"/>
                    <a:gd name="T13" fmla="*/ 45 h 150"/>
                    <a:gd name="T14" fmla="*/ 0 w 209"/>
                    <a:gd name="T15" fmla="*/ 45 h 150"/>
                    <a:gd name="T16" fmla="*/ 23 w 209"/>
                    <a:gd name="T17" fmla="*/ 0 h 150"/>
                    <a:gd name="T18" fmla="*/ 23 w 209"/>
                    <a:gd name="T19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9" h="150">
                      <a:moveTo>
                        <a:pt x="209" y="125"/>
                      </a:moveTo>
                      <a:lnTo>
                        <a:pt x="195" y="150"/>
                      </a:lnTo>
                      <a:lnTo>
                        <a:pt x="195" y="150"/>
                      </a:lnTo>
                      <a:lnTo>
                        <a:pt x="209" y="125"/>
                      </a:lnTo>
                      <a:lnTo>
                        <a:pt x="209" y="125"/>
                      </a:lnTo>
                      <a:close/>
                      <a:moveTo>
                        <a:pt x="23" y="0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AEAD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22"/>
                <p:cNvSpPr>
                  <a:spLocks noEditPoints="1"/>
                </p:cNvSpPr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209 w 209"/>
                    <a:gd name="T1" fmla="*/ 125 h 150"/>
                    <a:gd name="T2" fmla="*/ 195 w 209"/>
                    <a:gd name="T3" fmla="*/ 150 h 150"/>
                    <a:gd name="T4" fmla="*/ 195 w 209"/>
                    <a:gd name="T5" fmla="*/ 150 h 150"/>
                    <a:gd name="T6" fmla="*/ 209 w 209"/>
                    <a:gd name="T7" fmla="*/ 125 h 150"/>
                    <a:gd name="T8" fmla="*/ 209 w 209"/>
                    <a:gd name="T9" fmla="*/ 125 h 150"/>
                    <a:gd name="T10" fmla="*/ 23 w 209"/>
                    <a:gd name="T11" fmla="*/ 0 h 150"/>
                    <a:gd name="T12" fmla="*/ 0 w 209"/>
                    <a:gd name="T13" fmla="*/ 45 h 150"/>
                    <a:gd name="T14" fmla="*/ 0 w 209"/>
                    <a:gd name="T15" fmla="*/ 45 h 150"/>
                    <a:gd name="T16" fmla="*/ 23 w 209"/>
                    <a:gd name="T17" fmla="*/ 0 h 150"/>
                    <a:gd name="T18" fmla="*/ 23 w 209"/>
                    <a:gd name="T19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9" h="150">
                      <a:moveTo>
                        <a:pt x="209" y="125"/>
                      </a:moveTo>
                      <a:lnTo>
                        <a:pt x="195" y="150"/>
                      </a:lnTo>
                      <a:lnTo>
                        <a:pt x="195" y="150"/>
                      </a:lnTo>
                      <a:lnTo>
                        <a:pt x="209" y="125"/>
                      </a:lnTo>
                      <a:lnTo>
                        <a:pt x="209" y="125"/>
                      </a:lnTo>
                      <a:moveTo>
                        <a:pt x="23" y="0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3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23"/>
                <p:cNvSpPr/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15 w 136"/>
                    <a:gd name="T1" fmla="*/ 0 h 97"/>
                    <a:gd name="T2" fmla="*/ 0 w 136"/>
                    <a:gd name="T3" fmla="*/ 29 h 97"/>
                    <a:gd name="T4" fmla="*/ 59 w 136"/>
                    <a:gd name="T5" fmla="*/ 64 h 97"/>
                    <a:gd name="T6" fmla="*/ 127 w 136"/>
                    <a:gd name="T7" fmla="*/ 97 h 97"/>
                    <a:gd name="T8" fmla="*/ 136 w 136"/>
                    <a:gd name="T9" fmla="*/ 81 h 97"/>
                    <a:gd name="T10" fmla="*/ 15 w 136"/>
                    <a:gd name="T11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6" h="97">
                      <a:moveTo>
                        <a:pt x="15" y="0"/>
                      </a:move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20" y="40"/>
                        <a:pt x="40" y="52"/>
                        <a:pt x="59" y="64"/>
                      </a:cubicBezTo>
                      <a:cubicBezTo>
                        <a:pt x="82" y="74"/>
                        <a:pt x="105" y="85"/>
                        <a:pt x="127" y="97"/>
                      </a:cubicBezTo>
                      <a:cubicBezTo>
                        <a:pt x="136" y="81"/>
                        <a:pt x="136" y="81"/>
                        <a:pt x="136" y="81"/>
                      </a:cubicBezTo>
                      <a:cubicBezTo>
                        <a:pt x="94" y="57"/>
                        <a:pt x="53" y="30"/>
                        <a:pt x="15" y="0"/>
                      </a:cubicBezTo>
                    </a:path>
                  </a:pathLst>
                </a:custGeom>
                <a:solidFill>
                  <a:srgbClr val="3F3E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24"/>
                <p:cNvSpPr/>
                <p:nvPr/>
              </p:nvSpPr>
              <p:spPr bwMode="auto">
                <a:xfrm>
                  <a:off x="3162147" y="3141107"/>
                  <a:ext cx="324509" cy="399240"/>
                </a:xfrm>
                <a:custGeom>
                  <a:avLst/>
                  <a:gdLst>
                    <a:gd name="T0" fmla="*/ 173 w 313"/>
                    <a:gd name="T1" fmla="*/ 366 h 385"/>
                    <a:gd name="T2" fmla="*/ 201 w 313"/>
                    <a:gd name="T3" fmla="*/ 381 h 385"/>
                    <a:gd name="T4" fmla="*/ 300 w 313"/>
                    <a:gd name="T5" fmla="*/ 378 h 385"/>
                    <a:gd name="T6" fmla="*/ 307 w 313"/>
                    <a:gd name="T7" fmla="*/ 350 h 385"/>
                    <a:gd name="T8" fmla="*/ 139 w 313"/>
                    <a:gd name="T9" fmla="*/ 13 h 385"/>
                    <a:gd name="T10" fmla="*/ 112 w 313"/>
                    <a:gd name="T11" fmla="*/ 6 h 385"/>
                    <a:gd name="T12" fmla="*/ 12 w 313"/>
                    <a:gd name="T13" fmla="*/ 66 h 385"/>
                    <a:gd name="T14" fmla="*/ 5 w 313"/>
                    <a:gd name="T15" fmla="*/ 93 h 385"/>
                    <a:gd name="T16" fmla="*/ 173 w 313"/>
                    <a:gd name="T17" fmla="*/ 366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3" h="385">
                      <a:moveTo>
                        <a:pt x="173" y="366"/>
                      </a:moveTo>
                      <a:cubicBezTo>
                        <a:pt x="179" y="376"/>
                        <a:pt x="184" y="381"/>
                        <a:pt x="201" y="381"/>
                      </a:cubicBezTo>
                      <a:cubicBezTo>
                        <a:pt x="201" y="381"/>
                        <a:pt x="277" y="385"/>
                        <a:pt x="300" y="378"/>
                      </a:cubicBezTo>
                      <a:cubicBezTo>
                        <a:pt x="311" y="375"/>
                        <a:pt x="313" y="360"/>
                        <a:pt x="307" y="350"/>
                      </a:cubicBezTo>
                      <a:cubicBezTo>
                        <a:pt x="139" y="13"/>
                        <a:pt x="139" y="13"/>
                        <a:pt x="139" y="13"/>
                      </a:cubicBezTo>
                      <a:cubicBezTo>
                        <a:pt x="134" y="4"/>
                        <a:pt x="121" y="0"/>
                        <a:pt x="112" y="6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3" y="71"/>
                        <a:pt x="0" y="84"/>
                        <a:pt x="5" y="93"/>
                      </a:cubicBezTo>
                      <a:cubicBezTo>
                        <a:pt x="173" y="366"/>
                        <a:pt x="173" y="366"/>
                        <a:pt x="173" y="366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29"/>
                <p:cNvSpPr>
                  <a:spLocks noEditPoints="1"/>
                </p:cNvSpPr>
                <p:nvPr/>
              </p:nvSpPr>
              <p:spPr bwMode="auto">
                <a:xfrm>
                  <a:off x="1849299" y="1596660"/>
                  <a:ext cx="1860877" cy="1859530"/>
                </a:xfrm>
                <a:custGeom>
                  <a:avLst/>
                  <a:gdLst>
                    <a:gd name="T0" fmla="*/ 897 w 1794"/>
                    <a:gd name="T1" fmla="*/ 1793 h 1793"/>
                    <a:gd name="T2" fmla="*/ 263 w 1794"/>
                    <a:gd name="T3" fmla="*/ 1531 h 1793"/>
                    <a:gd name="T4" fmla="*/ 0 w 1794"/>
                    <a:gd name="T5" fmla="*/ 897 h 1793"/>
                    <a:gd name="T6" fmla="*/ 263 w 1794"/>
                    <a:gd name="T7" fmla="*/ 262 h 1793"/>
                    <a:gd name="T8" fmla="*/ 897 w 1794"/>
                    <a:gd name="T9" fmla="*/ 0 h 1793"/>
                    <a:gd name="T10" fmla="*/ 1531 w 1794"/>
                    <a:gd name="T11" fmla="*/ 262 h 1793"/>
                    <a:gd name="T12" fmla="*/ 1794 w 1794"/>
                    <a:gd name="T13" fmla="*/ 897 h 1793"/>
                    <a:gd name="T14" fmla="*/ 1531 w 1794"/>
                    <a:gd name="T15" fmla="*/ 1531 h 1793"/>
                    <a:gd name="T16" fmla="*/ 897 w 1794"/>
                    <a:gd name="T17" fmla="*/ 1793 h 1793"/>
                    <a:gd name="T18" fmla="*/ 897 w 1794"/>
                    <a:gd name="T19" fmla="*/ 79 h 1793"/>
                    <a:gd name="T20" fmla="*/ 79 w 1794"/>
                    <a:gd name="T21" fmla="*/ 897 h 1793"/>
                    <a:gd name="T22" fmla="*/ 897 w 1794"/>
                    <a:gd name="T23" fmla="*/ 1714 h 1793"/>
                    <a:gd name="T24" fmla="*/ 1715 w 1794"/>
                    <a:gd name="T25" fmla="*/ 897 h 1793"/>
                    <a:gd name="T26" fmla="*/ 897 w 1794"/>
                    <a:gd name="T27" fmla="*/ 79 h 1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94" h="1793">
                      <a:moveTo>
                        <a:pt x="897" y="1793"/>
                      </a:moveTo>
                      <a:cubicBezTo>
                        <a:pt x="658" y="1793"/>
                        <a:pt x="432" y="1700"/>
                        <a:pt x="263" y="1531"/>
                      </a:cubicBezTo>
                      <a:cubicBezTo>
                        <a:pt x="94" y="1361"/>
                        <a:pt x="0" y="1136"/>
                        <a:pt x="0" y="897"/>
                      </a:cubicBezTo>
                      <a:cubicBezTo>
                        <a:pt x="0" y="657"/>
                        <a:pt x="94" y="432"/>
                        <a:pt x="263" y="262"/>
                      </a:cubicBezTo>
                      <a:cubicBezTo>
                        <a:pt x="432" y="93"/>
                        <a:pt x="658" y="0"/>
                        <a:pt x="897" y="0"/>
                      </a:cubicBezTo>
                      <a:cubicBezTo>
                        <a:pt x="1137" y="0"/>
                        <a:pt x="1362" y="93"/>
                        <a:pt x="1531" y="262"/>
                      </a:cubicBezTo>
                      <a:cubicBezTo>
                        <a:pt x="1701" y="432"/>
                        <a:pt x="1794" y="657"/>
                        <a:pt x="1794" y="897"/>
                      </a:cubicBezTo>
                      <a:cubicBezTo>
                        <a:pt x="1794" y="1136"/>
                        <a:pt x="1701" y="1361"/>
                        <a:pt x="1531" y="1531"/>
                      </a:cubicBezTo>
                      <a:cubicBezTo>
                        <a:pt x="1362" y="1700"/>
                        <a:pt x="1137" y="1793"/>
                        <a:pt x="897" y="1793"/>
                      </a:cubicBezTo>
                      <a:moveTo>
                        <a:pt x="897" y="79"/>
                      </a:moveTo>
                      <a:cubicBezTo>
                        <a:pt x="446" y="79"/>
                        <a:pt x="79" y="446"/>
                        <a:pt x="79" y="897"/>
                      </a:cubicBezTo>
                      <a:cubicBezTo>
                        <a:pt x="79" y="1348"/>
                        <a:pt x="446" y="1714"/>
                        <a:pt x="897" y="1714"/>
                      </a:cubicBezTo>
                      <a:cubicBezTo>
                        <a:pt x="1348" y="1714"/>
                        <a:pt x="1715" y="1348"/>
                        <a:pt x="1715" y="897"/>
                      </a:cubicBezTo>
                      <a:cubicBezTo>
                        <a:pt x="1715" y="446"/>
                        <a:pt x="1348" y="79"/>
                        <a:pt x="897" y="79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30"/>
                <p:cNvSpPr>
                  <a:spLocks noEditPoints="1"/>
                </p:cNvSpPr>
                <p:nvPr/>
              </p:nvSpPr>
              <p:spPr bwMode="auto">
                <a:xfrm>
                  <a:off x="1922684" y="1669372"/>
                  <a:ext cx="1714781" cy="1714107"/>
                </a:xfrm>
                <a:custGeom>
                  <a:avLst/>
                  <a:gdLst>
                    <a:gd name="T0" fmla="*/ 826 w 1653"/>
                    <a:gd name="T1" fmla="*/ 1653 h 1653"/>
                    <a:gd name="T2" fmla="*/ 0 w 1653"/>
                    <a:gd name="T3" fmla="*/ 827 h 1653"/>
                    <a:gd name="T4" fmla="*/ 826 w 1653"/>
                    <a:gd name="T5" fmla="*/ 0 h 1653"/>
                    <a:gd name="T6" fmla="*/ 1653 w 1653"/>
                    <a:gd name="T7" fmla="*/ 827 h 1653"/>
                    <a:gd name="T8" fmla="*/ 826 w 1653"/>
                    <a:gd name="T9" fmla="*/ 1653 h 1653"/>
                    <a:gd name="T10" fmla="*/ 826 w 1653"/>
                    <a:gd name="T11" fmla="*/ 49 h 1653"/>
                    <a:gd name="T12" fmla="*/ 48 w 1653"/>
                    <a:gd name="T13" fmla="*/ 827 h 1653"/>
                    <a:gd name="T14" fmla="*/ 826 w 1653"/>
                    <a:gd name="T15" fmla="*/ 1605 h 1653"/>
                    <a:gd name="T16" fmla="*/ 1604 w 1653"/>
                    <a:gd name="T17" fmla="*/ 827 h 1653"/>
                    <a:gd name="T18" fmla="*/ 826 w 1653"/>
                    <a:gd name="T19" fmla="*/ 49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53" h="1653">
                      <a:moveTo>
                        <a:pt x="826" y="1653"/>
                      </a:moveTo>
                      <a:cubicBezTo>
                        <a:pt x="371" y="1653"/>
                        <a:pt x="0" y="1282"/>
                        <a:pt x="0" y="827"/>
                      </a:cubicBezTo>
                      <a:cubicBezTo>
                        <a:pt x="0" y="371"/>
                        <a:pt x="371" y="0"/>
                        <a:pt x="826" y="0"/>
                      </a:cubicBezTo>
                      <a:cubicBezTo>
                        <a:pt x="1282" y="0"/>
                        <a:pt x="1653" y="371"/>
                        <a:pt x="1653" y="827"/>
                      </a:cubicBezTo>
                      <a:cubicBezTo>
                        <a:pt x="1653" y="1282"/>
                        <a:pt x="1282" y="1653"/>
                        <a:pt x="826" y="1653"/>
                      </a:cubicBezTo>
                      <a:moveTo>
                        <a:pt x="826" y="49"/>
                      </a:moveTo>
                      <a:cubicBezTo>
                        <a:pt x="397" y="49"/>
                        <a:pt x="48" y="398"/>
                        <a:pt x="48" y="827"/>
                      </a:cubicBezTo>
                      <a:cubicBezTo>
                        <a:pt x="48" y="1256"/>
                        <a:pt x="397" y="1605"/>
                        <a:pt x="826" y="1605"/>
                      </a:cubicBezTo>
                      <a:cubicBezTo>
                        <a:pt x="1255" y="1605"/>
                        <a:pt x="1604" y="1256"/>
                        <a:pt x="1604" y="827"/>
                      </a:cubicBezTo>
                      <a:cubicBezTo>
                        <a:pt x="1604" y="398"/>
                        <a:pt x="1255" y="49"/>
                        <a:pt x="826" y="49"/>
                      </a:cubicBezTo>
                    </a:path>
                  </a:pathLst>
                </a:custGeom>
                <a:solidFill>
                  <a:srgbClr val="DF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31"/>
                <p:cNvSpPr>
                  <a:spLocks noEditPoints="1"/>
                </p:cNvSpPr>
                <p:nvPr/>
              </p:nvSpPr>
              <p:spPr bwMode="auto">
                <a:xfrm>
                  <a:off x="1884309" y="1630996"/>
                  <a:ext cx="1790185" cy="1790858"/>
                </a:xfrm>
                <a:custGeom>
                  <a:avLst/>
                  <a:gdLst>
                    <a:gd name="T0" fmla="*/ 863 w 1726"/>
                    <a:gd name="T1" fmla="*/ 1690 h 1727"/>
                    <a:gd name="T2" fmla="*/ 37 w 1726"/>
                    <a:gd name="T3" fmla="*/ 864 h 1727"/>
                    <a:gd name="T4" fmla="*/ 863 w 1726"/>
                    <a:gd name="T5" fmla="*/ 37 h 1727"/>
                    <a:gd name="T6" fmla="*/ 1690 w 1726"/>
                    <a:gd name="T7" fmla="*/ 864 h 1727"/>
                    <a:gd name="T8" fmla="*/ 1690 w 1726"/>
                    <a:gd name="T9" fmla="*/ 864 h 1727"/>
                    <a:gd name="T10" fmla="*/ 1690 w 1726"/>
                    <a:gd name="T11" fmla="*/ 864 h 1727"/>
                    <a:gd name="T12" fmla="*/ 863 w 1726"/>
                    <a:gd name="T13" fmla="*/ 1690 h 1727"/>
                    <a:gd name="T14" fmla="*/ 863 w 1726"/>
                    <a:gd name="T15" fmla="*/ 1690 h 1727"/>
                    <a:gd name="T16" fmla="*/ 863 w 1726"/>
                    <a:gd name="T17" fmla="*/ 0 h 1727"/>
                    <a:gd name="T18" fmla="*/ 0 w 1726"/>
                    <a:gd name="T19" fmla="*/ 864 h 1727"/>
                    <a:gd name="T20" fmla="*/ 863 w 1726"/>
                    <a:gd name="T21" fmla="*/ 1727 h 1727"/>
                    <a:gd name="T22" fmla="*/ 1726 w 1726"/>
                    <a:gd name="T23" fmla="*/ 864 h 1727"/>
                    <a:gd name="T24" fmla="*/ 863 w 1726"/>
                    <a:gd name="T25" fmla="*/ 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26" h="1727">
                      <a:moveTo>
                        <a:pt x="863" y="1690"/>
                      </a:moveTo>
                      <a:cubicBezTo>
                        <a:pt x="408" y="1690"/>
                        <a:pt x="37" y="1319"/>
                        <a:pt x="37" y="864"/>
                      </a:cubicBezTo>
                      <a:cubicBezTo>
                        <a:pt x="37" y="408"/>
                        <a:pt x="408" y="37"/>
                        <a:pt x="863" y="37"/>
                      </a:cubicBezTo>
                      <a:cubicBezTo>
                        <a:pt x="1319" y="37"/>
                        <a:pt x="1690" y="408"/>
                        <a:pt x="1690" y="864"/>
                      </a:cubicBezTo>
                      <a:cubicBezTo>
                        <a:pt x="1690" y="864"/>
                        <a:pt x="1690" y="864"/>
                        <a:pt x="1690" y="864"/>
                      </a:cubicBezTo>
                      <a:cubicBezTo>
                        <a:pt x="1690" y="864"/>
                        <a:pt x="1690" y="864"/>
                        <a:pt x="1690" y="864"/>
                      </a:cubicBezTo>
                      <a:cubicBezTo>
                        <a:pt x="1690" y="1319"/>
                        <a:pt x="1319" y="1690"/>
                        <a:pt x="863" y="1690"/>
                      </a:cubicBezTo>
                      <a:cubicBezTo>
                        <a:pt x="863" y="1690"/>
                        <a:pt x="863" y="1690"/>
                        <a:pt x="863" y="1690"/>
                      </a:cubicBezTo>
                      <a:moveTo>
                        <a:pt x="863" y="0"/>
                      </a:moveTo>
                      <a:cubicBezTo>
                        <a:pt x="387" y="0"/>
                        <a:pt x="0" y="388"/>
                        <a:pt x="0" y="864"/>
                      </a:cubicBezTo>
                      <a:cubicBezTo>
                        <a:pt x="0" y="1340"/>
                        <a:pt x="387" y="1727"/>
                        <a:pt x="863" y="1727"/>
                      </a:cubicBezTo>
                      <a:cubicBezTo>
                        <a:pt x="1339" y="1727"/>
                        <a:pt x="1726" y="1340"/>
                        <a:pt x="1726" y="864"/>
                      </a:cubicBezTo>
                      <a:cubicBezTo>
                        <a:pt x="1726" y="388"/>
                        <a:pt x="1339" y="0"/>
                        <a:pt x="863" y="0"/>
                      </a:cubicBezTo>
                    </a:path>
                  </a:pathLst>
                </a:custGeom>
                <a:solidFill>
                  <a:srgbClr val="CD4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70"/>
                <p:cNvSpPr>
                  <a:spLocks noEditPoints="1"/>
                </p:cNvSpPr>
                <p:nvPr/>
              </p:nvSpPr>
              <p:spPr bwMode="auto">
                <a:xfrm>
                  <a:off x="2369052" y="1966950"/>
                  <a:ext cx="673" cy="23564"/>
                </a:xfrm>
                <a:custGeom>
                  <a:avLst/>
                  <a:gdLst>
                    <a:gd name="T0" fmla="*/ 1 w 1"/>
                    <a:gd name="T1" fmla="*/ 23 h 23"/>
                    <a:gd name="T2" fmla="*/ 1 w 1"/>
                    <a:gd name="T3" fmla="*/ 22 h 23"/>
                    <a:gd name="T4" fmla="*/ 1 w 1"/>
                    <a:gd name="T5" fmla="*/ 22 h 23"/>
                    <a:gd name="T6" fmla="*/ 1 w 1"/>
                    <a:gd name="T7" fmla="*/ 21 h 23"/>
                    <a:gd name="T8" fmla="*/ 1 w 1"/>
                    <a:gd name="T9" fmla="*/ 20 h 23"/>
                    <a:gd name="T10" fmla="*/ 1 w 1"/>
                    <a:gd name="T11" fmla="*/ 20 h 23"/>
                    <a:gd name="T12" fmla="*/ 0 w 1"/>
                    <a:gd name="T13" fmla="*/ 20 h 23"/>
                    <a:gd name="T14" fmla="*/ 0 w 1"/>
                    <a:gd name="T15" fmla="*/ 19 h 23"/>
                    <a:gd name="T16" fmla="*/ 0 w 1"/>
                    <a:gd name="T17" fmla="*/ 19 h 23"/>
                    <a:gd name="T18" fmla="*/ 0 w 1"/>
                    <a:gd name="T19" fmla="*/ 18 h 23"/>
                    <a:gd name="T20" fmla="*/ 0 w 1"/>
                    <a:gd name="T21" fmla="*/ 18 h 23"/>
                    <a:gd name="T22" fmla="*/ 0 w 1"/>
                    <a:gd name="T23" fmla="*/ 18 h 23"/>
                    <a:gd name="T24" fmla="*/ 0 w 1"/>
                    <a:gd name="T25" fmla="*/ 17 h 23"/>
                    <a:gd name="T26" fmla="*/ 0 w 1"/>
                    <a:gd name="T27" fmla="*/ 17 h 23"/>
                    <a:gd name="T28" fmla="*/ 0 w 1"/>
                    <a:gd name="T29" fmla="*/ 17 h 23"/>
                    <a:gd name="T30" fmla="*/ 0 w 1"/>
                    <a:gd name="T31" fmla="*/ 16 h 23"/>
                    <a:gd name="T32" fmla="*/ 0 w 1"/>
                    <a:gd name="T33" fmla="*/ 16 h 23"/>
                    <a:gd name="T34" fmla="*/ 0 w 1"/>
                    <a:gd name="T35" fmla="*/ 15 h 23"/>
                    <a:gd name="T36" fmla="*/ 0 w 1"/>
                    <a:gd name="T37" fmla="*/ 15 h 23"/>
                    <a:gd name="T38" fmla="*/ 0 w 1"/>
                    <a:gd name="T39" fmla="*/ 15 h 23"/>
                    <a:gd name="T40" fmla="*/ 0 w 1"/>
                    <a:gd name="T41" fmla="*/ 14 h 23"/>
                    <a:gd name="T42" fmla="*/ 0 w 1"/>
                    <a:gd name="T43" fmla="*/ 14 h 23"/>
                    <a:gd name="T44" fmla="*/ 0 w 1"/>
                    <a:gd name="T45" fmla="*/ 13 h 23"/>
                    <a:gd name="T46" fmla="*/ 0 w 1"/>
                    <a:gd name="T47" fmla="*/ 13 h 23"/>
                    <a:gd name="T48" fmla="*/ 0 w 1"/>
                    <a:gd name="T49" fmla="*/ 12 h 23"/>
                    <a:gd name="T50" fmla="*/ 0 w 1"/>
                    <a:gd name="T51" fmla="*/ 12 h 23"/>
                    <a:gd name="T52" fmla="*/ 0 w 1"/>
                    <a:gd name="T53" fmla="*/ 12 h 23"/>
                    <a:gd name="T54" fmla="*/ 0 w 1"/>
                    <a:gd name="T55" fmla="*/ 11 h 23"/>
                    <a:gd name="T56" fmla="*/ 0 w 1"/>
                    <a:gd name="T57" fmla="*/ 11 h 23"/>
                    <a:gd name="T58" fmla="*/ 0 w 1"/>
                    <a:gd name="T59" fmla="*/ 11 h 23"/>
                    <a:gd name="T60" fmla="*/ 0 w 1"/>
                    <a:gd name="T61" fmla="*/ 10 h 23"/>
                    <a:gd name="T62" fmla="*/ 0 w 1"/>
                    <a:gd name="T63" fmla="*/ 10 h 23"/>
                    <a:gd name="T64" fmla="*/ 0 w 1"/>
                    <a:gd name="T65" fmla="*/ 9 h 23"/>
                    <a:gd name="T66" fmla="*/ 0 w 1"/>
                    <a:gd name="T67" fmla="*/ 9 h 23"/>
                    <a:gd name="T68" fmla="*/ 0 w 1"/>
                    <a:gd name="T69" fmla="*/ 9 h 23"/>
                    <a:gd name="T70" fmla="*/ 0 w 1"/>
                    <a:gd name="T71" fmla="*/ 8 h 23"/>
                    <a:gd name="T72" fmla="*/ 0 w 1"/>
                    <a:gd name="T73" fmla="*/ 8 h 23"/>
                    <a:gd name="T74" fmla="*/ 0 w 1"/>
                    <a:gd name="T75" fmla="*/ 8 h 23"/>
                    <a:gd name="T76" fmla="*/ 0 w 1"/>
                    <a:gd name="T77" fmla="*/ 7 h 23"/>
                    <a:gd name="T78" fmla="*/ 0 w 1"/>
                    <a:gd name="T79" fmla="*/ 6 h 23"/>
                    <a:gd name="T80" fmla="*/ 0 w 1"/>
                    <a:gd name="T81" fmla="*/ 6 h 23"/>
                    <a:gd name="T82" fmla="*/ 0 w 1"/>
                    <a:gd name="T83" fmla="*/ 6 h 23"/>
                    <a:gd name="T84" fmla="*/ 0 w 1"/>
                    <a:gd name="T85" fmla="*/ 5 h 23"/>
                    <a:gd name="T86" fmla="*/ 0 w 1"/>
                    <a:gd name="T87" fmla="*/ 5 h 23"/>
                    <a:gd name="T88" fmla="*/ 0 w 1"/>
                    <a:gd name="T89" fmla="*/ 5 h 23"/>
                    <a:gd name="T90" fmla="*/ 0 w 1"/>
                    <a:gd name="T91" fmla="*/ 4 h 23"/>
                    <a:gd name="T92" fmla="*/ 0 w 1"/>
                    <a:gd name="T93" fmla="*/ 4 h 23"/>
                    <a:gd name="T94" fmla="*/ 0 w 1"/>
                    <a:gd name="T95" fmla="*/ 3 h 23"/>
                    <a:gd name="T96" fmla="*/ 0 w 1"/>
                    <a:gd name="T97" fmla="*/ 3 h 23"/>
                    <a:gd name="T98" fmla="*/ 0 w 1"/>
                    <a:gd name="T99" fmla="*/ 3 h 23"/>
                    <a:gd name="T100" fmla="*/ 0 w 1"/>
                    <a:gd name="T101" fmla="*/ 2 h 23"/>
                    <a:gd name="T102" fmla="*/ 0 w 1"/>
                    <a:gd name="T103" fmla="*/ 1 h 23"/>
                    <a:gd name="T104" fmla="*/ 0 w 1"/>
                    <a:gd name="T105" fmla="*/ 1 h 23"/>
                    <a:gd name="T106" fmla="*/ 0 w 1"/>
                    <a:gd name="T107" fmla="*/ 1 h 23"/>
                    <a:gd name="T108" fmla="*/ 0 w 1"/>
                    <a:gd name="T109" fmla="*/ 0 h 23"/>
                    <a:gd name="T110" fmla="*/ 0 w 1"/>
                    <a:gd name="T1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" h="23">
                      <a:moveTo>
                        <a:pt x="1" y="23"/>
                      </a:move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moveTo>
                        <a:pt x="1" y="23"/>
                      </a:move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1"/>
                      </a:move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1"/>
                      </a:cubicBezTo>
                      <a:moveTo>
                        <a:pt x="1" y="21"/>
                      </a:move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1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7"/>
                      </a:moveTo>
                      <a:cubicBezTo>
                        <a:pt x="0" y="17"/>
                        <a:pt x="0" y="18"/>
                        <a:pt x="0" y="18"/>
                      </a:cubicBezTo>
                      <a:cubicBezTo>
                        <a:pt x="0" y="18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6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4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2"/>
                      </a:moveTo>
                      <a:cubicBezTo>
                        <a:pt x="0" y="12"/>
                        <a:pt x="0" y="13"/>
                        <a:pt x="0" y="13"/>
                      </a:cubicBezTo>
                      <a:cubicBezTo>
                        <a:pt x="0" y="13"/>
                        <a:pt x="0" y="12"/>
                        <a:pt x="0" y="12"/>
                      </a:cubicBezTo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0" y="11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1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0" y="10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7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86"/>
                <p:cNvSpPr>
                  <a:spLocks noEditPoints="1"/>
                </p:cNvSpPr>
                <p:nvPr/>
              </p:nvSpPr>
              <p:spPr bwMode="auto">
                <a:xfrm>
                  <a:off x="2352221" y="3022614"/>
                  <a:ext cx="4040" cy="49821"/>
                </a:xfrm>
                <a:custGeom>
                  <a:avLst/>
                  <a:gdLst>
                    <a:gd name="T0" fmla="*/ 3 w 4"/>
                    <a:gd name="T1" fmla="*/ 47 h 48"/>
                    <a:gd name="T2" fmla="*/ 3 w 4"/>
                    <a:gd name="T3" fmla="*/ 47 h 48"/>
                    <a:gd name="T4" fmla="*/ 2 w 4"/>
                    <a:gd name="T5" fmla="*/ 47 h 48"/>
                    <a:gd name="T6" fmla="*/ 2 w 4"/>
                    <a:gd name="T7" fmla="*/ 46 h 48"/>
                    <a:gd name="T8" fmla="*/ 2 w 4"/>
                    <a:gd name="T9" fmla="*/ 46 h 48"/>
                    <a:gd name="T10" fmla="*/ 0 w 4"/>
                    <a:gd name="T11" fmla="*/ 23 h 48"/>
                    <a:gd name="T12" fmla="*/ 0 w 4"/>
                    <a:gd name="T13" fmla="*/ 22 h 48"/>
                    <a:gd name="T14" fmla="*/ 0 w 4"/>
                    <a:gd name="T15" fmla="*/ 22 h 48"/>
                    <a:gd name="T16" fmla="*/ 0 w 4"/>
                    <a:gd name="T17" fmla="*/ 22 h 48"/>
                    <a:gd name="T18" fmla="*/ 0 w 4"/>
                    <a:gd name="T19" fmla="*/ 22 h 48"/>
                    <a:gd name="T20" fmla="*/ 0 w 4"/>
                    <a:gd name="T21" fmla="*/ 21 h 48"/>
                    <a:gd name="T22" fmla="*/ 0 w 4"/>
                    <a:gd name="T23" fmla="*/ 20 h 48"/>
                    <a:gd name="T24" fmla="*/ 0 w 4"/>
                    <a:gd name="T25" fmla="*/ 20 h 48"/>
                    <a:gd name="T26" fmla="*/ 0 w 4"/>
                    <a:gd name="T27" fmla="*/ 20 h 48"/>
                    <a:gd name="T28" fmla="*/ 0 w 4"/>
                    <a:gd name="T29" fmla="*/ 19 h 48"/>
                    <a:gd name="T30" fmla="*/ 0 w 4"/>
                    <a:gd name="T31" fmla="*/ 19 h 48"/>
                    <a:gd name="T32" fmla="*/ 0 w 4"/>
                    <a:gd name="T33" fmla="*/ 19 h 48"/>
                    <a:gd name="T34" fmla="*/ 0 w 4"/>
                    <a:gd name="T35" fmla="*/ 18 h 48"/>
                    <a:gd name="T36" fmla="*/ 0 w 4"/>
                    <a:gd name="T37" fmla="*/ 18 h 48"/>
                    <a:gd name="T38" fmla="*/ 0 w 4"/>
                    <a:gd name="T39" fmla="*/ 18 h 48"/>
                    <a:gd name="T40" fmla="*/ 1 w 4"/>
                    <a:gd name="T41" fmla="*/ 17 h 48"/>
                    <a:gd name="T42" fmla="*/ 1 w 4"/>
                    <a:gd name="T43" fmla="*/ 17 h 48"/>
                    <a:gd name="T44" fmla="*/ 1 w 4"/>
                    <a:gd name="T45" fmla="*/ 16 h 48"/>
                    <a:gd name="T46" fmla="*/ 1 w 4"/>
                    <a:gd name="T47" fmla="*/ 15 h 48"/>
                    <a:gd name="T48" fmla="*/ 1 w 4"/>
                    <a:gd name="T49" fmla="*/ 15 h 48"/>
                    <a:gd name="T50" fmla="*/ 1 w 4"/>
                    <a:gd name="T51" fmla="*/ 15 h 48"/>
                    <a:gd name="T52" fmla="*/ 1 w 4"/>
                    <a:gd name="T53" fmla="*/ 14 h 48"/>
                    <a:gd name="T54" fmla="*/ 1 w 4"/>
                    <a:gd name="T55" fmla="*/ 14 h 48"/>
                    <a:gd name="T56" fmla="*/ 1 w 4"/>
                    <a:gd name="T57" fmla="*/ 14 h 48"/>
                    <a:gd name="T58" fmla="*/ 1 w 4"/>
                    <a:gd name="T59" fmla="*/ 13 h 48"/>
                    <a:gd name="T60" fmla="*/ 1 w 4"/>
                    <a:gd name="T61" fmla="*/ 13 h 48"/>
                    <a:gd name="T62" fmla="*/ 1 w 4"/>
                    <a:gd name="T63" fmla="*/ 11 h 48"/>
                    <a:gd name="T64" fmla="*/ 1 w 4"/>
                    <a:gd name="T65" fmla="*/ 11 h 48"/>
                    <a:gd name="T66" fmla="*/ 1 w 4"/>
                    <a:gd name="T67" fmla="*/ 11 h 48"/>
                    <a:gd name="T68" fmla="*/ 1 w 4"/>
                    <a:gd name="T69" fmla="*/ 10 h 48"/>
                    <a:gd name="T70" fmla="*/ 1 w 4"/>
                    <a:gd name="T71" fmla="*/ 10 h 48"/>
                    <a:gd name="T72" fmla="*/ 1 w 4"/>
                    <a:gd name="T73" fmla="*/ 10 h 48"/>
                    <a:gd name="T74" fmla="*/ 2 w 4"/>
                    <a:gd name="T75" fmla="*/ 9 h 48"/>
                    <a:gd name="T76" fmla="*/ 2 w 4"/>
                    <a:gd name="T77" fmla="*/ 8 h 48"/>
                    <a:gd name="T78" fmla="*/ 2 w 4"/>
                    <a:gd name="T79" fmla="*/ 8 h 48"/>
                    <a:gd name="T80" fmla="*/ 2 w 4"/>
                    <a:gd name="T81" fmla="*/ 8 h 48"/>
                    <a:gd name="T82" fmla="*/ 2 w 4"/>
                    <a:gd name="T83" fmla="*/ 7 h 48"/>
                    <a:gd name="T84" fmla="*/ 2 w 4"/>
                    <a:gd name="T85" fmla="*/ 7 h 48"/>
                    <a:gd name="T86" fmla="*/ 2 w 4"/>
                    <a:gd name="T87" fmla="*/ 6 h 48"/>
                    <a:gd name="T88" fmla="*/ 2 w 4"/>
                    <a:gd name="T89" fmla="*/ 5 h 48"/>
                    <a:gd name="T90" fmla="*/ 2 w 4"/>
                    <a:gd name="T91" fmla="*/ 5 h 48"/>
                    <a:gd name="T92" fmla="*/ 2 w 4"/>
                    <a:gd name="T93" fmla="*/ 5 h 48"/>
                    <a:gd name="T94" fmla="*/ 3 w 4"/>
                    <a:gd name="T95" fmla="*/ 4 h 48"/>
                    <a:gd name="T96" fmla="*/ 3 w 4"/>
                    <a:gd name="T97" fmla="*/ 4 h 48"/>
                    <a:gd name="T98" fmla="*/ 3 w 4"/>
                    <a:gd name="T99" fmla="*/ 4 h 48"/>
                    <a:gd name="T100" fmla="*/ 3 w 4"/>
                    <a:gd name="T101" fmla="*/ 3 h 48"/>
                    <a:gd name="T102" fmla="*/ 3 w 4"/>
                    <a:gd name="T103" fmla="*/ 3 h 48"/>
                    <a:gd name="T104" fmla="*/ 3 w 4"/>
                    <a:gd name="T105" fmla="*/ 3 h 48"/>
                    <a:gd name="T106" fmla="*/ 3 w 4"/>
                    <a:gd name="T107" fmla="*/ 2 h 48"/>
                    <a:gd name="T108" fmla="*/ 3 w 4"/>
                    <a:gd name="T109" fmla="*/ 2 h 48"/>
                    <a:gd name="T110" fmla="*/ 3 w 4"/>
                    <a:gd name="T111" fmla="*/ 1 h 48"/>
                    <a:gd name="T112" fmla="*/ 3 w 4"/>
                    <a:gd name="T113" fmla="*/ 1 h 48"/>
                    <a:gd name="T114" fmla="*/ 4 w 4"/>
                    <a:gd name="T115" fmla="*/ 1 h 48"/>
                    <a:gd name="T116" fmla="*/ 4 w 4"/>
                    <a:gd name="T1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" h="48">
                      <a:moveTo>
                        <a:pt x="3" y="48"/>
                      </a:move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moveTo>
                        <a:pt x="3" y="47"/>
                      </a:move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3" y="47"/>
                      </a:cubicBezTo>
                      <a:moveTo>
                        <a:pt x="2" y="47"/>
                      </a:move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2" y="47"/>
                      </a:cubicBezTo>
                      <a:moveTo>
                        <a:pt x="2" y="47"/>
                      </a:move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2" y="47"/>
                        <a:pt x="2" y="47"/>
                        <a:pt x="2" y="47"/>
                      </a:cubicBezTo>
                      <a:moveTo>
                        <a:pt x="2" y="46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6"/>
                      </a:cubicBezTo>
                      <a:moveTo>
                        <a:pt x="2" y="46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6"/>
                      </a:cubicBezTo>
                      <a:moveTo>
                        <a:pt x="2" y="45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5"/>
                      </a:cubicBezTo>
                      <a:moveTo>
                        <a:pt x="0" y="23"/>
                      </a:moveTo>
                      <a:cubicBezTo>
                        <a:pt x="0" y="31"/>
                        <a:pt x="1" y="38"/>
                        <a:pt x="2" y="45"/>
                      </a:cubicBezTo>
                      <a:cubicBezTo>
                        <a:pt x="1" y="38"/>
                        <a:pt x="0" y="31"/>
                        <a:pt x="0" y="23"/>
                      </a:cubicBezTo>
                      <a:moveTo>
                        <a:pt x="0" y="23"/>
                      </a:move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2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0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20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8"/>
                      </a:moveTo>
                      <a:cubicBezTo>
                        <a:pt x="0" y="18"/>
                        <a:pt x="0" y="19"/>
                        <a:pt x="0" y="19"/>
                      </a:cubicBezTo>
                      <a:cubicBezTo>
                        <a:pt x="0" y="19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1" y="17"/>
                      </a:moveTo>
                      <a:cubicBezTo>
                        <a:pt x="1" y="17"/>
                        <a:pt x="0" y="17"/>
                        <a:pt x="0" y="17"/>
                      </a:cubicBezTo>
                      <a:cubicBezTo>
                        <a:pt x="0" y="17"/>
                        <a:pt x="1" y="17"/>
                        <a:pt x="1" y="17"/>
                      </a:cubicBezTo>
                      <a:moveTo>
                        <a:pt x="1" y="17"/>
                      </a:move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7"/>
                        <a:pt x="1" y="17"/>
                        <a:pt x="1" y="17"/>
                      </a:cubicBezTo>
                      <a:moveTo>
                        <a:pt x="1" y="16"/>
                      </a:moveTo>
                      <a:cubicBezTo>
                        <a:pt x="1" y="16"/>
                        <a:pt x="1" y="17"/>
                        <a:pt x="1" y="17"/>
                      </a:cubicBezTo>
                      <a:cubicBezTo>
                        <a:pt x="1" y="17"/>
                        <a:pt x="1" y="16"/>
                        <a:pt x="1" y="16"/>
                      </a:cubicBezTo>
                      <a:moveTo>
                        <a:pt x="1" y="16"/>
                      </a:move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moveTo>
                        <a:pt x="1" y="15"/>
                      </a:move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6"/>
                        <a:pt x="1" y="15"/>
                        <a:pt x="1" y="15"/>
                      </a:cubicBezTo>
                      <a:moveTo>
                        <a:pt x="1" y="15"/>
                      </a:move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moveTo>
                        <a:pt x="1" y="15"/>
                      </a:move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5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3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moveTo>
                        <a:pt x="1" y="13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moveTo>
                        <a:pt x="1" y="12"/>
                      </a:moveTo>
                      <a:cubicBezTo>
                        <a:pt x="1" y="12"/>
                        <a:pt x="1" y="13"/>
                        <a:pt x="1" y="13"/>
                      </a:cubicBezTo>
                      <a:cubicBezTo>
                        <a:pt x="1" y="13"/>
                        <a:pt x="1" y="12"/>
                        <a:pt x="1" y="12"/>
                      </a:cubicBezTo>
                      <a:moveTo>
                        <a:pt x="1" y="11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12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0"/>
                      </a:move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1" y="11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2" y="9"/>
                      </a:move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1" y="10"/>
                        <a:pt x="2" y="10"/>
                        <a:pt x="2" y="9"/>
                      </a:cubicBezTo>
                      <a:moveTo>
                        <a:pt x="2" y="9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moveTo>
                        <a:pt x="2" y="8"/>
                      </a:moveTo>
                      <a:cubicBezTo>
                        <a:pt x="2" y="8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6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6"/>
                      </a:cubicBezTo>
                      <a:moveTo>
                        <a:pt x="2" y="6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moveTo>
                        <a:pt x="2" y="5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3" y="4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3"/>
                      </a:move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1"/>
                      </a:move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moveTo>
                        <a:pt x="4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115"/>
                <p:cNvSpPr/>
                <p:nvPr/>
              </p:nvSpPr>
              <p:spPr bwMode="auto">
                <a:xfrm>
                  <a:off x="3082703" y="1336111"/>
                  <a:ext cx="661136" cy="559475"/>
                </a:xfrm>
                <a:custGeom>
                  <a:avLst/>
                  <a:gdLst>
                    <a:gd name="T0" fmla="*/ 0 w 638"/>
                    <a:gd name="T1" fmla="*/ 194 h 539"/>
                    <a:gd name="T2" fmla="*/ 0 w 638"/>
                    <a:gd name="T3" fmla="*/ 193 h 539"/>
                    <a:gd name="T4" fmla="*/ 444 w 638"/>
                    <a:gd name="T5" fmla="*/ 95 h 539"/>
                    <a:gd name="T6" fmla="*/ 543 w 638"/>
                    <a:gd name="T7" fmla="*/ 539 h 539"/>
                    <a:gd name="T8" fmla="*/ 543 w 638"/>
                    <a:gd name="T9" fmla="*/ 539 h 539"/>
                    <a:gd name="T10" fmla="*/ 0 w 638"/>
                    <a:gd name="T11" fmla="*/ 194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8" h="539">
                      <a:moveTo>
                        <a:pt x="0" y="194"/>
                      </a:moveTo>
                      <a:cubicBezTo>
                        <a:pt x="0" y="193"/>
                        <a:pt x="0" y="193"/>
                        <a:pt x="0" y="193"/>
                      </a:cubicBezTo>
                      <a:cubicBezTo>
                        <a:pt x="96" y="44"/>
                        <a:pt x="295" y="0"/>
                        <a:pt x="444" y="95"/>
                      </a:cubicBezTo>
                      <a:cubicBezTo>
                        <a:pt x="594" y="191"/>
                        <a:pt x="638" y="390"/>
                        <a:pt x="543" y="539"/>
                      </a:cubicBezTo>
                      <a:cubicBezTo>
                        <a:pt x="543" y="539"/>
                        <a:pt x="543" y="539"/>
                        <a:pt x="543" y="539"/>
                      </a:cubicBezTo>
                      <a:cubicBezTo>
                        <a:pt x="0" y="194"/>
                        <a:pt x="0" y="194"/>
                        <a:pt x="0" y="194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16"/>
                <p:cNvSpPr/>
                <p:nvPr/>
              </p:nvSpPr>
              <p:spPr bwMode="auto">
                <a:xfrm>
                  <a:off x="3563888" y="1833646"/>
                  <a:ext cx="7406" cy="12792"/>
                </a:xfrm>
                <a:custGeom>
                  <a:avLst/>
                  <a:gdLst>
                    <a:gd name="T0" fmla="*/ 7 w 7"/>
                    <a:gd name="T1" fmla="*/ 0 h 12"/>
                    <a:gd name="T2" fmla="*/ 0 w 7"/>
                    <a:gd name="T3" fmla="*/ 12 h 12"/>
                    <a:gd name="T4" fmla="*/ 7 w 7"/>
                    <a:gd name="T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2">
                      <a:moveTo>
                        <a:pt x="7" y="0"/>
                      </a:moveTo>
                      <a:cubicBezTo>
                        <a:pt x="5" y="4"/>
                        <a:pt x="2" y="8"/>
                        <a:pt x="0" y="12"/>
                      </a:cubicBezTo>
                      <a:cubicBezTo>
                        <a:pt x="2" y="8"/>
                        <a:pt x="5" y="4"/>
                        <a:pt x="7" y="0"/>
                      </a:cubicBezTo>
                    </a:path>
                  </a:pathLst>
                </a:custGeom>
                <a:solidFill>
                  <a:srgbClr val="FAFC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17"/>
                <p:cNvSpPr/>
                <p:nvPr/>
              </p:nvSpPr>
              <p:spPr bwMode="auto">
                <a:xfrm>
                  <a:off x="3527724" y="1437772"/>
                  <a:ext cx="154176" cy="457813"/>
                </a:xfrm>
                <a:custGeom>
                  <a:avLst/>
                  <a:gdLst>
                    <a:gd name="T0" fmla="*/ 0 w 149"/>
                    <a:gd name="T1" fmla="*/ 0 h 441"/>
                    <a:gd name="T2" fmla="*/ 0 w 149"/>
                    <a:gd name="T3" fmla="*/ 2 h 441"/>
                    <a:gd name="T4" fmla="*/ 44 w 149"/>
                    <a:gd name="T5" fmla="*/ 139 h 441"/>
                    <a:gd name="T6" fmla="*/ 39 w 149"/>
                    <a:gd name="T7" fmla="*/ 394 h 441"/>
                    <a:gd name="T8" fmla="*/ 114 w 149"/>
                    <a:gd name="T9" fmla="*/ 441 h 441"/>
                    <a:gd name="T10" fmla="*/ 114 w 149"/>
                    <a:gd name="T11" fmla="*/ 441 h 441"/>
                    <a:gd name="T12" fmla="*/ 114 w 149"/>
                    <a:gd name="T13" fmla="*/ 441 h 441"/>
                    <a:gd name="T14" fmla="*/ 121 w 149"/>
                    <a:gd name="T15" fmla="*/ 429 h 441"/>
                    <a:gd name="T16" fmla="*/ 135 w 149"/>
                    <a:gd name="T17" fmla="*/ 391 h 441"/>
                    <a:gd name="T18" fmla="*/ 143 w 149"/>
                    <a:gd name="T19" fmla="*/ 278 h 441"/>
                    <a:gd name="T20" fmla="*/ 88 w 149"/>
                    <a:gd name="T21" fmla="*/ 95 h 441"/>
                    <a:gd name="T22" fmla="*/ 0 w 149"/>
                    <a:gd name="T23" fmla="*/ 0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9" h="441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8" y="47"/>
                        <a:pt x="33" y="91"/>
                        <a:pt x="44" y="139"/>
                      </a:cubicBezTo>
                      <a:cubicBezTo>
                        <a:pt x="61" y="221"/>
                        <a:pt x="56" y="312"/>
                        <a:pt x="39" y="394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6" y="437"/>
                        <a:pt x="119" y="433"/>
                        <a:pt x="121" y="429"/>
                      </a:cubicBezTo>
                      <a:cubicBezTo>
                        <a:pt x="128" y="418"/>
                        <a:pt x="133" y="406"/>
                        <a:pt x="135" y="391"/>
                      </a:cubicBezTo>
                      <a:cubicBezTo>
                        <a:pt x="141" y="359"/>
                        <a:pt x="149" y="327"/>
                        <a:pt x="143" y="278"/>
                      </a:cubicBezTo>
                      <a:cubicBezTo>
                        <a:pt x="137" y="214"/>
                        <a:pt x="118" y="152"/>
                        <a:pt x="88" y="95"/>
                      </a:cubicBezTo>
                      <a:cubicBezTo>
                        <a:pt x="68" y="57"/>
                        <a:pt x="32" y="27"/>
                        <a:pt x="0" y="0"/>
                      </a:cubicBezTo>
                    </a:path>
                  </a:pathLst>
                </a:custGeom>
                <a:solidFill>
                  <a:srgbClr val="F391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40"/>
                <p:cNvSpPr>
                  <a:spLocks noEditPoints="1"/>
                </p:cNvSpPr>
                <p:nvPr/>
              </p:nvSpPr>
              <p:spPr bwMode="auto">
                <a:xfrm>
                  <a:off x="3069207" y="2132856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3252795" y="2129534"/>
                  <a:ext cx="303473" cy="369361"/>
                  <a:chOff x="6101894" y="2434703"/>
                  <a:chExt cx="303473" cy="369361"/>
                </a:xfrm>
              </p:grpSpPr>
              <p:sp>
                <p:nvSpPr>
                  <p:cNvPr id="72" name="Freeform 45"/>
                  <p:cNvSpPr/>
                  <p:nvPr/>
                </p:nvSpPr>
                <p:spPr bwMode="auto">
                  <a:xfrm>
                    <a:off x="6101894" y="2471933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defTabSz="794385">
                      <a:buClrTx/>
                    </a:pPr>
                    <a:endParaRPr lang="en-GB" sz="1780" kern="1200"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77291" y="2434703"/>
                    <a:ext cx="194907" cy="369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defTabSz="677545">
                      <a:buClrTx/>
                    </a:pPr>
                    <a:r>
                      <a:rPr lang="en-US" altLang="en-US" sz="1780" b="1" kern="1200">
                        <a:solidFill>
                          <a:srgbClr val="FFFFFF"/>
                        </a:solidFill>
                        <a:latin typeface="Calibri" panose="020F0502020204030204"/>
                        <a:ea typeface="+mn-ea"/>
                        <a:cs typeface="+mn-cs"/>
                      </a:rPr>
                      <a:t>2</a:t>
                    </a:r>
                    <a:endParaRPr lang="en-US" altLang="en-US" sz="1780" b="1" kern="1200" dirty="0">
                      <a:solidFill>
                        <a:srgbClr val="FFFFFF"/>
                      </a:solidFill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7" name="Freeform 40"/>
                <p:cNvSpPr>
                  <a:spLocks noEditPoints="1"/>
                </p:cNvSpPr>
                <p:nvPr/>
              </p:nvSpPr>
              <p:spPr bwMode="auto">
                <a:xfrm>
                  <a:off x="2853183" y="2852936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3044391" y="2877237"/>
                  <a:ext cx="303473" cy="369362"/>
                  <a:chOff x="6109514" y="2462326"/>
                  <a:chExt cx="303473" cy="369362"/>
                </a:xfrm>
              </p:grpSpPr>
              <p:sp>
                <p:nvSpPr>
                  <p:cNvPr id="70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defTabSz="794385">
                      <a:buClrTx/>
                    </a:pPr>
                    <a:endParaRPr lang="en-GB" sz="1780" kern="1200"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84911" y="2462326"/>
                    <a:ext cx="194907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defTabSz="677545">
                      <a:buClrTx/>
                    </a:pPr>
                    <a:r>
                      <a:rPr lang="en-US" altLang="en-US" sz="1780" b="1" kern="1200">
                        <a:solidFill>
                          <a:srgbClr val="FFFFFF"/>
                        </a:solidFill>
                        <a:latin typeface="Calibri" panose="020F0502020204030204"/>
                        <a:ea typeface="+mn-ea"/>
                        <a:cs typeface="+mn-cs"/>
                      </a:rPr>
                      <a:t>4</a:t>
                    </a:r>
                    <a:endParaRPr lang="en-US" altLang="en-US" sz="1780" b="1" kern="1200" dirty="0">
                      <a:solidFill>
                        <a:srgbClr val="FFFFFF"/>
                      </a:solidFill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9" name="Freeform 40"/>
                <p:cNvSpPr>
                  <a:spLocks noEditPoints="1"/>
                </p:cNvSpPr>
                <p:nvPr/>
              </p:nvSpPr>
              <p:spPr bwMode="auto">
                <a:xfrm>
                  <a:off x="2061095" y="2850968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2252303" y="2890509"/>
                  <a:ext cx="303473" cy="369362"/>
                  <a:chOff x="6109514" y="2477566"/>
                  <a:chExt cx="303473" cy="369362"/>
                </a:xfrm>
              </p:grpSpPr>
              <p:sp>
                <p:nvSpPr>
                  <p:cNvPr id="68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defTabSz="794385">
                      <a:buClrTx/>
                    </a:pPr>
                    <a:endParaRPr lang="en-GB" sz="1780" kern="1200"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79198" y="2477566"/>
                    <a:ext cx="194907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defTabSz="677545">
                      <a:buClrTx/>
                    </a:pPr>
                    <a:r>
                      <a:rPr lang="en-US" altLang="en-US" sz="1780" b="1" kern="1200">
                        <a:solidFill>
                          <a:srgbClr val="FFFFFF"/>
                        </a:solidFill>
                        <a:latin typeface="Calibri" panose="020F0502020204030204"/>
                        <a:ea typeface="+mn-ea"/>
                        <a:cs typeface="+mn-cs"/>
                      </a:rPr>
                      <a:t>6</a:t>
                    </a:r>
                    <a:endParaRPr lang="en-US" altLang="en-US" sz="1780" b="1" kern="1200" dirty="0">
                      <a:solidFill>
                        <a:srgbClr val="FFFFFF"/>
                      </a:solidFill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2005668" y="2147631"/>
                  <a:ext cx="303473" cy="369361"/>
                  <a:chOff x="6109514" y="2452800"/>
                  <a:chExt cx="303473" cy="369361"/>
                </a:xfrm>
              </p:grpSpPr>
              <p:sp>
                <p:nvSpPr>
                  <p:cNvPr id="66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defTabSz="794385">
                      <a:buClrTx/>
                    </a:pPr>
                    <a:endParaRPr lang="en-GB" sz="1780" kern="1200"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69673" y="2452800"/>
                    <a:ext cx="194907" cy="369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defTabSz="677545">
                      <a:buClrTx/>
                    </a:pPr>
                    <a:r>
                      <a:rPr lang="en-US" altLang="en-US" sz="1780" b="1" kern="1200">
                        <a:solidFill>
                          <a:srgbClr val="FFFFFF"/>
                        </a:solidFill>
                        <a:latin typeface="Calibri" panose="020F0502020204030204"/>
                        <a:ea typeface="+mn-ea"/>
                        <a:cs typeface="+mn-cs"/>
                      </a:rPr>
                      <a:t>8</a:t>
                    </a:r>
                    <a:endParaRPr lang="en-US" altLang="en-US" sz="1780" b="1" kern="1200" dirty="0">
                      <a:solidFill>
                        <a:srgbClr val="FFFFFF"/>
                      </a:solidFill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2" name="Freeform 40"/>
                <p:cNvSpPr>
                  <a:spLocks noEditPoints="1"/>
                </p:cNvSpPr>
                <p:nvPr/>
              </p:nvSpPr>
              <p:spPr bwMode="auto">
                <a:xfrm>
                  <a:off x="2448433" y="1660065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defTabSz="794385">
                    <a:buClrTx/>
                  </a:pPr>
                  <a:endParaRPr lang="en-GB" sz="2075" kern="1200"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2632901" y="1678333"/>
                  <a:ext cx="360202" cy="369362"/>
                  <a:chOff x="6102774" y="2456293"/>
                  <a:chExt cx="360202" cy="369362"/>
                </a:xfrm>
              </p:grpSpPr>
              <p:sp>
                <p:nvSpPr>
                  <p:cNvPr id="64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defTabSz="794385">
                      <a:buClrTx/>
                    </a:pPr>
                    <a:endParaRPr lang="en-GB" sz="1780" kern="1200"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02774" y="2456293"/>
                    <a:ext cx="360202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defTabSz="677545">
                      <a:buClrTx/>
                    </a:pPr>
                    <a:r>
                      <a:rPr lang="en-US" altLang="en-US" sz="1780" b="1" kern="1200">
                        <a:solidFill>
                          <a:srgbClr val="FFFFFF"/>
                        </a:solidFill>
                        <a:latin typeface="Calibri" panose="020F0502020204030204"/>
                        <a:ea typeface="+mn-ea"/>
                        <a:cs typeface="+mn-cs"/>
                      </a:rPr>
                      <a:t>10</a:t>
                    </a:r>
                    <a:endParaRPr lang="en-US" altLang="en-US" sz="1780" b="1" kern="1200" dirty="0">
                      <a:solidFill>
                        <a:srgbClr val="FFFFFF"/>
                      </a:solidFill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 45"/>
              <p:cNvSpPr/>
              <p:nvPr/>
            </p:nvSpPr>
            <p:spPr bwMode="auto">
              <a:xfrm>
                <a:off x="2727384" y="2453788"/>
                <a:ext cx="144787" cy="145274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1780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6631" y="1253300"/>
              <a:ext cx="2324949" cy="636900"/>
              <a:chOff x="1576631" y="1253300"/>
              <a:chExt cx="2324949" cy="636900"/>
            </a:xfrm>
          </p:grpSpPr>
          <p:sp>
            <p:nvSpPr>
              <p:cNvPr id="17" name="Freeform 109"/>
              <p:cNvSpPr/>
              <p:nvPr/>
            </p:nvSpPr>
            <p:spPr bwMode="auto">
              <a:xfrm>
                <a:off x="2387903" y="1306487"/>
                <a:ext cx="160235" cy="137344"/>
              </a:xfrm>
              <a:custGeom>
                <a:avLst/>
                <a:gdLst>
                  <a:gd name="T0" fmla="*/ 0 w 155"/>
                  <a:gd name="T1" fmla="*/ 0 h 133"/>
                  <a:gd name="T2" fmla="*/ 104 w 155"/>
                  <a:gd name="T3" fmla="*/ 133 h 133"/>
                  <a:gd name="T4" fmla="*/ 0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0" y="0"/>
                    </a:moveTo>
                    <a:cubicBezTo>
                      <a:pt x="0" y="0"/>
                      <a:pt x="117" y="30"/>
                      <a:pt x="104" y="133"/>
                    </a:cubicBezTo>
                    <a:cubicBezTo>
                      <a:pt x="104" y="133"/>
                      <a:pt x="155" y="1"/>
                      <a:pt x="0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0"/>
              <p:cNvSpPr/>
              <p:nvPr/>
            </p:nvSpPr>
            <p:spPr bwMode="auto">
              <a:xfrm>
                <a:off x="2453882" y="1270805"/>
                <a:ext cx="160908" cy="138017"/>
              </a:xfrm>
              <a:custGeom>
                <a:avLst/>
                <a:gdLst>
                  <a:gd name="T0" fmla="*/ 0 w 155"/>
                  <a:gd name="T1" fmla="*/ 0 h 133"/>
                  <a:gd name="T2" fmla="*/ 104 w 155"/>
                  <a:gd name="T3" fmla="*/ 133 h 133"/>
                  <a:gd name="T4" fmla="*/ 0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0" y="0"/>
                    </a:moveTo>
                    <a:cubicBezTo>
                      <a:pt x="0" y="0"/>
                      <a:pt x="117" y="30"/>
                      <a:pt x="104" y="133"/>
                    </a:cubicBezTo>
                    <a:cubicBezTo>
                      <a:pt x="104" y="133"/>
                      <a:pt x="155" y="1"/>
                      <a:pt x="0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1"/>
              <p:cNvSpPr/>
              <p:nvPr/>
            </p:nvSpPr>
            <p:spPr bwMode="auto">
              <a:xfrm>
                <a:off x="1633858" y="1689569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2"/>
              <p:cNvSpPr/>
              <p:nvPr/>
            </p:nvSpPr>
            <p:spPr bwMode="auto">
              <a:xfrm>
                <a:off x="1576631" y="1738717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3"/>
              <p:cNvSpPr/>
              <p:nvPr/>
            </p:nvSpPr>
            <p:spPr bwMode="auto">
              <a:xfrm>
                <a:off x="3037594" y="1288309"/>
                <a:ext cx="160908" cy="138017"/>
              </a:xfrm>
              <a:custGeom>
                <a:avLst/>
                <a:gdLst>
                  <a:gd name="T0" fmla="*/ 155 w 155"/>
                  <a:gd name="T1" fmla="*/ 0 h 133"/>
                  <a:gd name="T2" fmla="*/ 51 w 155"/>
                  <a:gd name="T3" fmla="*/ 133 h 133"/>
                  <a:gd name="T4" fmla="*/ 155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155" y="0"/>
                    </a:moveTo>
                    <a:cubicBezTo>
                      <a:pt x="0" y="1"/>
                      <a:pt x="51" y="133"/>
                      <a:pt x="51" y="133"/>
                    </a:cubicBezTo>
                    <a:cubicBezTo>
                      <a:pt x="38" y="30"/>
                      <a:pt x="155" y="0"/>
                      <a:pt x="155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"/>
              <p:cNvSpPr/>
              <p:nvPr/>
            </p:nvSpPr>
            <p:spPr bwMode="auto">
              <a:xfrm>
                <a:off x="2971615" y="1253300"/>
                <a:ext cx="160908" cy="138017"/>
              </a:xfrm>
              <a:custGeom>
                <a:avLst/>
                <a:gdLst>
                  <a:gd name="T0" fmla="*/ 155 w 155"/>
                  <a:gd name="T1" fmla="*/ 0 h 133"/>
                  <a:gd name="T2" fmla="*/ 51 w 155"/>
                  <a:gd name="T3" fmla="*/ 133 h 133"/>
                  <a:gd name="T4" fmla="*/ 155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155" y="0"/>
                    </a:moveTo>
                    <a:cubicBezTo>
                      <a:pt x="0" y="1"/>
                      <a:pt x="51" y="133"/>
                      <a:pt x="51" y="133"/>
                    </a:cubicBezTo>
                    <a:cubicBezTo>
                      <a:pt x="38" y="30"/>
                      <a:pt x="155" y="0"/>
                      <a:pt x="155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1"/>
              <p:cNvSpPr/>
              <p:nvPr/>
            </p:nvSpPr>
            <p:spPr bwMode="auto">
              <a:xfrm flipH="1">
                <a:off x="3755483" y="1723668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2"/>
              <p:cNvSpPr/>
              <p:nvPr/>
            </p:nvSpPr>
            <p:spPr bwMode="auto">
              <a:xfrm flipH="1">
                <a:off x="3698256" y="1700808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defTabSz="794385">
                  <a:buClrTx/>
                </a:pPr>
                <a:endParaRPr lang="en-GB" sz="2075" kern="1200"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5" name="timeclo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48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1908">
            <a:off x="9721924" y="1414639"/>
            <a:ext cx="451556" cy="451556"/>
          </a:xfrm>
          <a:prstGeom prst="rect">
            <a:avLst/>
          </a:prstGeom>
        </p:spPr>
      </p:pic>
      <p:pic>
        <p:nvPicPr>
          <p:cNvPr id="80" name="Tieng-vo-tay-hoan-ho-co-vu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856.713867" end="22997.4863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5801" y="486947"/>
            <a:ext cx="451556" cy="45155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18" y="960808"/>
            <a:ext cx="1301468" cy="130146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15789" r="6566" b="23684"/>
          <a:stretch>
            <a:fillRect/>
          </a:stretch>
        </p:blipFill>
        <p:spPr>
          <a:xfrm>
            <a:off x="5419177" y="2425615"/>
            <a:ext cx="1718946" cy="119805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38" y="3940855"/>
            <a:ext cx="1828261" cy="1052565"/>
          </a:xfrm>
          <a:prstGeom prst="rect">
            <a:avLst/>
          </a:prstGeom>
        </p:spPr>
      </p:pic>
      <p:sp>
        <p:nvSpPr>
          <p:cNvPr id="93" name="文本框 16"/>
          <p:cNvSpPr txBox="1"/>
          <p:nvPr/>
        </p:nvSpPr>
        <p:spPr>
          <a:xfrm>
            <a:off x="758303" y="99639"/>
            <a:ext cx="8103266" cy="827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39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BỎ ĐI NHỮNG ĐỒ DÙNG MÀ KHÔNG PHẢI ĐỒ DÙNG HỌC TẬP</a:t>
            </a:r>
            <a:endParaRPr lang="zh-CN" altLang="en-US" sz="239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Tuan\Desktop\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08" y="1249987"/>
            <a:ext cx="893852" cy="11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uan\Desktop\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b="11042"/>
          <a:stretch>
            <a:fillRect/>
          </a:stretch>
        </p:blipFill>
        <p:spPr bwMode="auto">
          <a:xfrm>
            <a:off x="2049906" y="1037689"/>
            <a:ext cx="2341841" cy="17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uan\Desktop\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3" t="-2543" r="28342" b="2543"/>
          <a:stretch>
            <a:fillRect/>
          </a:stretch>
        </p:blipFill>
        <p:spPr bwMode="auto">
          <a:xfrm>
            <a:off x="4018370" y="2746590"/>
            <a:ext cx="1047964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uan\Desktop\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 r="6977" b="18635"/>
          <a:stretch>
            <a:fillRect/>
          </a:stretch>
        </p:blipFill>
        <p:spPr bwMode="auto">
          <a:xfrm>
            <a:off x="4900138" y="960808"/>
            <a:ext cx="2928769" cy="117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uan\Desktop\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331" y="2981439"/>
            <a:ext cx="1740557" cy="17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Tuan\Desktop\7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02" y="2714598"/>
            <a:ext cx="1448667" cy="203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496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1530"/>
            <a:ext cx="9144793" cy="5080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2" y="2585861"/>
            <a:ext cx="1702388" cy="19199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99944" y="201083"/>
            <a:ext cx="6152444" cy="1016000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4385">
              <a:buClrTx/>
            </a:pPr>
            <a:endParaRPr lang="en-US" sz="156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5556" y="257528"/>
            <a:ext cx="6167861" cy="100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4385">
              <a:buClrTx/>
            </a:pPr>
            <a:r>
              <a:rPr lang="en-US" sz="5925" b="1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XÂY NHÀ CHO THỎ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855" y="2557881"/>
            <a:ext cx="4258538" cy="178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31" y="2735152"/>
            <a:ext cx="1693333" cy="16933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9" y="2686887"/>
            <a:ext cx="2001167" cy="2001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lock hand spin"/>
          <p:cNvGrpSpPr/>
          <p:nvPr/>
        </p:nvGrpSpPr>
        <p:grpSpPr>
          <a:xfrm rot="1786145">
            <a:off x="308998" y="3500360"/>
            <a:ext cx="1202882" cy="1203381"/>
            <a:chOff x="817562" y="2264166"/>
            <a:chExt cx="3829050" cy="3830638"/>
          </a:xfrm>
        </p:grpSpPr>
        <p:sp>
          <p:nvSpPr>
            <p:cNvPr id="11" name="Oval 28"/>
            <p:cNvSpPr>
              <a:spLocks noChangeArrowheads="1"/>
            </p:cNvSpPr>
            <p:nvPr/>
          </p:nvSpPr>
          <p:spPr bwMode="auto">
            <a:xfrm>
              <a:off x="817562" y="2264166"/>
              <a:ext cx="3829050" cy="383063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7733" tIns="33867" rIns="67733" bIns="33867" numCol="1" anchor="t" anchorCtr="0" compatLnSpc="1"/>
            <a:lstStyle/>
            <a:p>
              <a:pPr marL="0" marR="0" lvl="0" indent="0" algn="l" defTabSz="7943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GB" sz="17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" name="hour hand"/>
            <p:cNvSpPr/>
            <p:nvPr/>
          </p:nvSpPr>
          <p:spPr bwMode="auto">
            <a:xfrm>
              <a:off x="2172055" y="3261156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 w="38100">
              <a:solidFill>
                <a:srgbClr val="000000"/>
              </a:solidFill>
              <a:round/>
            </a:ln>
          </p:spPr>
          <p:txBody>
            <a:bodyPr vert="horz" wrap="square" lIns="67733" tIns="33867" rIns="67733" bIns="33867" numCol="1" anchor="t" anchorCtr="0" compatLnSpc="1"/>
            <a:lstStyle/>
            <a:p>
              <a:pPr marL="0" marR="0" lvl="0" indent="0" algn="l" defTabSz="7943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GB" sz="17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itchFamily="18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>
            <a:off x="37306" y="3163037"/>
            <a:ext cx="1546492" cy="169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7733" tIns="33867" rIns="67733" bIns="33867" numCol="1" anchor="t" anchorCtr="0" compatLnSpc="1"/>
          <a:lstStyle/>
          <a:p>
            <a:pPr marL="0" marR="0" lvl="0" indent="0" algn="l" defTabSz="7943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78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itchFamily="18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914" y="3163037"/>
            <a:ext cx="1722184" cy="1694109"/>
            <a:chOff x="1576631" y="1253300"/>
            <a:chExt cx="2324949" cy="2287047"/>
          </a:xfrm>
        </p:grpSpPr>
        <p:grpSp>
          <p:nvGrpSpPr>
            <p:cNvPr id="15" name="Group 14"/>
            <p:cNvGrpSpPr/>
            <p:nvPr/>
          </p:nvGrpSpPr>
          <p:grpSpPr>
            <a:xfrm>
              <a:off x="1814963" y="1326685"/>
              <a:ext cx="1928876" cy="2213662"/>
              <a:chOff x="1814963" y="1326685"/>
              <a:chExt cx="1928876" cy="2213662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814963" y="1326685"/>
                <a:ext cx="1928876" cy="2213662"/>
                <a:chOff x="1814963" y="1326685"/>
                <a:chExt cx="1928876" cy="2213662"/>
              </a:xfrm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3116365" y="1552225"/>
                  <a:ext cx="386448" cy="470605"/>
                </a:xfrm>
                <a:custGeom>
                  <a:avLst/>
                  <a:gdLst>
                    <a:gd name="T0" fmla="*/ 5 w 372"/>
                    <a:gd name="T1" fmla="*/ 378 h 454"/>
                    <a:gd name="T2" fmla="*/ 8 w 372"/>
                    <a:gd name="T3" fmla="*/ 397 h 454"/>
                    <a:gd name="T4" fmla="*/ 80 w 372"/>
                    <a:gd name="T5" fmla="*/ 450 h 454"/>
                    <a:gd name="T6" fmla="*/ 99 w 372"/>
                    <a:gd name="T7" fmla="*/ 447 h 454"/>
                    <a:gd name="T8" fmla="*/ 368 w 372"/>
                    <a:gd name="T9" fmla="*/ 76 h 454"/>
                    <a:gd name="T10" fmla="*/ 364 w 372"/>
                    <a:gd name="T11" fmla="*/ 57 h 454"/>
                    <a:gd name="T12" fmla="*/ 292 w 372"/>
                    <a:gd name="T13" fmla="*/ 5 h 454"/>
                    <a:gd name="T14" fmla="*/ 273 w 372"/>
                    <a:gd name="T15" fmla="*/ 8 h 454"/>
                    <a:gd name="T16" fmla="*/ 5 w 372"/>
                    <a:gd name="T17" fmla="*/ 378 h 4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2" h="454">
                      <a:moveTo>
                        <a:pt x="5" y="378"/>
                      </a:moveTo>
                      <a:cubicBezTo>
                        <a:pt x="0" y="384"/>
                        <a:pt x="2" y="393"/>
                        <a:pt x="8" y="397"/>
                      </a:cubicBezTo>
                      <a:cubicBezTo>
                        <a:pt x="80" y="450"/>
                        <a:pt x="80" y="450"/>
                        <a:pt x="80" y="450"/>
                      </a:cubicBezTo>
                      <a:cubicBezTo>
                        <a:pt x="86" y="454"/>
                        <a:pt x="95" y="453"/>
                        <a:pt x="99" y="447"/>
                      </a:cubicBezTo>
                      <a:cubicBezTo>
                        <a:pt x="368" y="76"/>
                        <a:pt x="368" y="76"/>
                        <a:pt x="368" y="76"/>
                      </a:cubicBezTo>
                      <a:cubicBezTo>
                        <a:pt x="372" y="70"/>
                        <a:pt x="371" y="62"/>
                        <a:pt x="364" y="57"/>
                      </a:cubicBezTo>
                      <a:cubicBezTo>
                        <a:pt x="292" y="5"/>
                        <a:pt x="292" y="5"/>
                        <a:pt x="292" y="5"/>
                      </a:cubicBezTo>
                      <a:cubicBezTo>
                        <a:pt x="286" y="0"/>
                        <a:pt x="277" y="2"/>
                        <a:pt x="273" y="8"/>
                      </a:cubicBezTo>
                      <a:cubicBezTo>
                        <a:pt x="5" y="378"/>
                        <a:pt x="5" y="378"/>
                        <a:pt x="5" y="378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Freeform 11"/>
                <p:cNvSpPr/>
                <p:nvPr/>
              </p:nvSpPr>
              <p:spPr bwMode="auto">
                <a:xfrm>
                  <a:off x="2056662" y="1543473"/>
                  <a:ext cx="385775" cy="471278"/>
                </a:xfrm>
                <a:custGeom>
                  <a:avLst/>
                  <a:gdLst>
                    <a:gd name="T0" fmla="*/ 368 w 372"/>
                    <a:gd name="T1" fmla="*/ 378 h 454"/>
                    <a:gd name="T2" fmla="*/ 365 w 372"/>
                    <a:gd name="T3" fmla="*/ 397 h 454"/>
                    <a:gd name="T4" fmla="*/ 292 w 372"/>
                    <a:gd name="T5" fmla="*/ 449 h 454"/>
                    <a:gd name="T6" fmla="*/ 273 w 372"/>
                    <a:gd name="T7" fmla="*/ 446 h 454"/>
                    <a:gd name="T8" fmla="*/ 5 w 372"/>
                    <a:gd name="T9" fmla="*/ 76 h 454"/>
                    <a:gd name="T10" fmla="*/ 8 w 372"/>
                    <a:gd name="T11" fmla="*/ 57 h 454"/>
                    <a:gd name="T12" fmla="*/ 80 w 372"/>
                    <a:gd name="T13" fmla="*/ 4 h 454"/>
                    <a:gd name="T14" fmla="*/ 100 w 372"/>
                    <a:gd name="T15" fmla="*/ 7 h 454"/>
                    <a:gd name="T16" fmla="*/ 368 w 372"/>
                    <a:gd name="T17" fmla="*/ 378 h 4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2" h="454">
                      <a:moveTo>
                        <a:pt x="368" y="378"/>
                      </a:moveTo>
                      <a:cubicBezTo>
                        <a:pt x="372" y="384"/>
                        <a:pt x="371" y="392"/>
                        <a:pt x="365" y="397"/>
                      </a:cubicBezTo>
                      <a:cubicBezTo>
                        <a:pt x="292" y="449"/>
                        <a:pt x="292" y="449"/>
                        <a:pt x="292" y="449"/>
                      </a:cubicBezTo>
                      <a:cubicBezTo>
                        <a:pt x="286" y="454"/>
                        <a:pt x="277" y="452"/>
                        <a:pt x="273" y="44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0" y="70"/>
                        <a:pt x="2" y="61"/>
                        <a:pt x="8" y="57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86" y="0"/>
                        <a:pt x="95" y="1"/>
                        <a:pt x="100" y="7"/>
                      </a:cubicBezTo>
                      <a:cubicBezTo>
                        <a:pt x="368" y="378"/>
                        <a:pt x="368" y="378"/>
                        <a:pt x="368" y="378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Rectangle 5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157542"/>
                </a:xfrm>
                <a:prstGeom prst="rect">
                  <a:avLst/>
                </a:prstGeom>
                <a:solidFill>
                  <a:srgbClr val="9E9D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Rectangle 6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157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1" name="Rectangle 7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61939"/>
                </a:xfrm>
                <a:prstGeom prst="rect">
                  <a:avLst/>
                </a:prstGeom>
                <a:solidFill>
                  <a:srgbClr val="86857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2" name="Rectangle 8"/>
                <p:cNvSpPr>
                  <a:spLocks noChangeArrowheads="1"/>
                </p:cNvSpPr>
                <p:nvPr/>
              </p:nvSpPr>
              <p:spPr bwMode="auto">
                <a:xfrm>
                  <a:off x="2747422" y="1492979"/>
                  <a:ext cx="57900" cy="619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3" name="Freeform 9"/>
                <p:cNvSpPr/>
                <p:nvPr/>
              </p:nvSpPr>
              <p:spPr bwMode="auto">
                <a:xfrm>
                  <a:off x="2680769" y="1447197"/>
                  <a:ext cx="195244" cy="82811"/>
                </a:xfrm>
                <a:custGeom>
                  <a:avLst/>
                  <a:gdLst>
                    <a:gd name="T0" fmla="*/ 188 w 188"/>
                    <a:gd name="T1" fmla="*/ 64 h 80"/>
                    <a:gd name="T2" fmla="*/ 172 w 188"/>
                    <a:gd name="T3" fmla="*/ 80 h 80"/>
                    <a:gd name="T4" fmla="*/ 16 w 188"/>
                    <a:gd name="T5" fmla="*/ 80 h 80"/>
                    <a:gd name="T6" fmla="*/ 0 w 188"/>
                    <a:gd name="T7" fmla="*/ 64 h 80"/>
                    <a:gd name="T8" fmla="*/ 0 w 188"/>
                    <a:gd name="T9" fmla="*/ 16 h 80"/>
                    <a:gd name="T10" fmla="*/ 16 w 188"/>
                    <a:gd name="T11" fmla="*/ 0 h 80"/>
                    <a:gd name="T12" fmla="*/ 172 w 188"/>
                    <a:gd name="T13" fmla="*/ 0 h 80"/>
                    <a:gd name="T14" fmla="*/ 188 w 188"/>
                    <a:gd name="T15" fmla="*/ 16 h 80"/>
                    <a:gd name="T16" fmla="*/ 188 w 188"/>
                    <a:gd name="T17" fmla="*/ 6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" h="80">
                      <a:moveTo>
                        <a:pt x="188" y="64"/>
                      </a:moveTo>
                      <a:cubicBezTo>
                        <a:pt x="188" y="73"/>
                        <a:pt x="181" y="80"/>
                        <a:pt x="172" y="80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7" y="80"/>
                        <a:pt x="0" y="73"/>
                        <a:pt x="0" y="64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172" y="0"/>
                        <a:pt x="172" y="0"/>
                        <a:pt x="172" y="0"/>
                      </a:cubicBezTo>
                      <a:cubicBezTo>
                        <a:pt x="181" y="0"/>
                        <a:pt x="188" y="7"/>
                        <a:pt x="188" y="16"/>
                      </a:cubicBezTo>
                      <a:lnTo>
                        <a:pt x="188" y="64"/>
                      </a:lnTo>
                      <a:close/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4" name="Freeform 12"/>
                <p:cNvSpPr>
                  <a:spLocks noEditPoints="1"/>
                </p:cNvSpPr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0 w 171"/>
                    <a:gd name="T1" fmla="*/ 97 h 123"/>
                    <a:gd name="T2" fmla="*/ 0 w 171"/>
                    <a:gd name="T3" fmla="*/ 97 h 123"/>
                    <a:gd name="T4" fmla="*/ 18 w 171"/>
                    <a:gd name="T5" fmla="*/ 123 h 123"/>
                    <a:gd name="T6" fmla="*/ 18 w 171"/>
                    <a:gd name="T7" fmla="*/ 123 h 123"/>
                    <a:gd name="T8" fmla="*/ 0 w 171"/>
                    <a:gd name="T9" fmla="*/ 97 h 123"/>
                    <a:gd name="T10" fmla="*/ 152 w 171"/>
                    <a:gd name="T11" fmla="*/ 0 h 123"/>
                    <a:gd name="T12" fmla="*/ 152 w 171"/>
                    <a:gd name="T13" fmla="*/ 0 h 123"/>
                    <a:gd name="T14" fmla="*/ 171 w 171"/>
                    <a:gd name="T15" fmla="*/ 26 h 123"/>
                    <a:gd name="T16" fmla="*/ 171 w 171"/>
                    <a:gd name="T17" fmla="*/ 26 h 123"/>
                    <a:gd name="T18" fmla="*/ 152 w 171"/>
                    <a:gd name="T19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1" h="123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18" y="123"/>
                      </a:lnTo>
                      <a:lnTo>
                        <a:pt x="18" y="123"/>
                      </a:lnTo>
                      <a:lnTo>
                        <a:pt x="0" y="97"/>
                      </a:lnTo>
                      <a:close/>
                      <a:moveTo>
                        <a:pt x="152" y="0"/>
                      </a:moveTo>
                      <a:lnTo>
                        <a:pt x="152" y="0"/>
                      </a:lnTo>
                      <a:lnTo>
                        <a:pt x="171" y="26"/>
                      </a:lnTo>
                      <a:lnTo>
                        <a:pt x="171" y="26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CEC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5" name="Freeform 13"/>
                <p:cNvSpPr>
                  <a:spLocks noEditPoints="1"/>
                </p:cNvSpPr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0 w 171"/>
                    <a:gd name="T1" fmla="*/ 97 h 123"/>
                    <a:gd name="T2" fmla="*/ 0 w 171"/>
                    <a:gd name="T3" fmla="*/ 97 h 123"/>
                    <a:gd name="T4" fmla="*/ 18 w 171"/>
                    <a:gd name="T5" fmla="*/ 123 h 123"/>
                    <a:gd name="T6" fmla="*/ 18 w 171"/>
                    <a:gd name="T7" fmla="*/ 123 h 123"/>
                    <a:gd name="T8" fmla="*/ 0 w 171"/>
                    <a:gd name="T9" fmla="*/ 97 h 123"/>
                    <a:gd name="T10" fmla="*/ 152 w 171"/>
                    <a:gd name="T11" fmla="*/ 0 h 123"/>
                    <a:gd name="T12" fmla="*/ 152 w 171"/>
                    <a:gd name="T13" fmla="*/ 0 h 123"/>
                    <a:gd name="T14" fmla="*/ 171 w 171"/>
                    <a:gd name="T15" fmla="*/ 26 h 123"/>
                    <a:gd name="T16" fmla="*/ 171 w 171"/>
                    <a:gd name="T17" fmla="*/ 26 h 123"/>
                    <a:gd name="T18" fmla="*/ 152 w 171"/>
                    <a:gd name="T19" fmla="*/ 0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1" h="123">
                      <a:moveTo>
                        <a:pt x="0" y="97"/>
                      </a:moveTo>
                      <a:lnTo>
                        <a:pt x="0" y="97"/>
                      </a:lnTo>
                      <a:lnTo>
                        <a:pt x="18" y="123"/>
                      </a:lnTo>
                      <a:lnTo>
                        <a:pt x="18" y="123"/>
                      </a:lnTo>
                      <a:lnTo>
                        <a:pt x="0" y="97"/>
                      </a:lnTo>
                      <a:moveTo>
                        <a:pt x="152" y="0"/>
                      </a:moveTo>
                      <a:lnTo>
                        <a:pt x="152" y="0"/>
                      </a:lnTo>
                      <a:lnTo>
                        <a:pt x="171" y="26"/>
                      </a:lnTo>
                      <a:lnTo>
                        <a:pt x="171" y="26"/>
                      </a:lnTo>
                      <a:lnTo>
                        <a:pt x="15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" name="Freeform 14"/>
                <p:cNvSpPr/>
                <p:nvPr/>
              </p:nvSpPr>
              <p:spPr bwMode="auto">
                <a:xfrm>
                  <a:off x="2146205" y="1673411"/>
                  <a:ext cx="115127" cy="82811"/>
                </a:xfrm>
                <a:custGeom>
                  <a:avLst/>
                  <a:gdLst>
                    <a:gd name="T0" fmla="*/ 99 w 111"/>
                    <a:gd name="T1" fmla="*/ 0 h 80"/>
                    <a:gd name="T2" fmla="*/ 0 w 111"/>
                    <a:gd name="T3" fmla="*/ 63 h 80"/>
                    <a:gd name="T4" fmla="*/ 12 w 111"/>
                    <a:gd name="T5" fmla="*/ 80 h 80"/>
                    <a:gd name="T6" fmla="*/ 33 w 111"/>
                    <a:gd name="T7" fmla="*/ 66 h 80"/>
                    <a:gd name="T8" fmla="*/ 47 w 111"/>
                    <a:gd name="T9" fmla="*/ 59 h 80"/>
                    <a:gd name="T10" fmla="*/ 85 w 111"/>
                    <a:gd name="T11" fmla="*/ 36 h 80"/>
                    <a:gd name="T12" fmla="*/ 107 w 111"/>
                    <a:gd name="T13" fmla="*/ 19 h 80"/>
                    <a:gd name="T14" fmla="*/ 111 w 111"/>
                    <a:gd name="T15" fmla="*/ 17 h 80"/>
                    <a:gd name="T16" fmla="*/ 99 w 111"/>
                    <a:gd name="T17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1" h="80">
                      <a:moveTo>
                        <a:pt x="99" y="0"/>
                      </a:move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12" y="80"/>
                        <a:pt x="12" y="80"/>
                        <a:pt x="12" y="80"/>
                      </a:cubicBezTo>
                      <a:cubicBezTo>
                        <a:pt x="19" y="75"/>
                        <a:pt x="26" y="70"/>
                        <a:pt x="33" y="66"/>
                      </a:cubicBezTo>
                      <a:cubicBezTo>
                        <a:pt x="38" y="64"/>
                        <a:pt x="42" y="61"/>
                        <a:pt x="47" y="59"/>
                      </a:cubicBezTo>
                      <a:cubicBezTo>
                        <a:pt x="58" y="50"/>
                        <a:pt x="71" y="42"/>
                        <a:pt x="85" y="36"/>
                      </a:cubicBezTo>
                      <a:cubicBezTo>
                        <a:pt x="92" y="30"/>
                        <a:pt x="99" y="25"/>
                        <a:pt x="107" y="19"/>
                      </a:cubicBezTo>
                      <a:cubicBezTo>
                        <a:pt x="108" y="19"/>
                        <a:pt x="110" y="18"/>
                        <a:pt x="111" y="17"/>
                      </a:cubicBezTo>
                      <a:cubicBezTo>
                        <a:pt x="99" y="0"/>
                        <a:pt x="99" y="0"/>
                        <a:pt x="99" y="0"/>
                      </a:cubicBezTo>
                    </a:path>
                  </a:pathLst>
                </a:custGeom>
                <a:solidFill>
                  <a:srgbClr val="4B4A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" name="Freeform 15"/>
                <p:cNvSpPr/>
                <p:nvPr/>
              </p:nvSpPr>
              <p:spPr bwMode="auto">
                <a:xfrm>
                  <a:off x="3401825" y="1748143"/>
                  <a:ext cx="12792" cy="16158"/>
                </a:xfrm>
                <a:custGeom>
                  <a:avLst/>
                  <a:gdLst>
                    <a:gd name="T0" fmla="*/ 11 w 12"/>
                    <a:gd name="T1" fmla="*/ 0 h 16"/>
                    <a:gd name="T2" fmla="*/ 0 w 12"/>
                    <a:gd name="T3" fmla="*/ 15 h 16"/>
                    <a:gd name="T4" fmla="*/ 1 w 12"/>
                    <a:gd name="T5" fmla="*/ 16 h 16"/>
                    <a:gd name="T6" fmla="*/ 12 w 12"/>
                    <a:gd name="T7" fmla="*/ 0 h 16"/>
                    <a:gd name="T8" fmla="*/ 11 w 12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6">
                      <a:moveTo>
                        <a:pt x="11" y="0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1" y="15"/>
                        <a:pt x="1" y="16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1" y="0"/>
                        <a:pt x="11" y="0"/>
                      </a:cubicBezTo>
                    </a:path>
                  </a:pathLst>
                </a:custGeom>
                <a:solidFill>
                  <a:srgbClr val="CECE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8" name="Freeform 16"/>
                <p:cNvSpPr/>
                <p:nvPr/>
              </p:nvSpPr>
              <p:spPr bwMode="auto">
                <a:xfrm>
                  <a:off x="3300164" y="1682837"/>
                  <a:ext cx="113107" cy="80791"/>
                </a:xfrm>
                <a:custGeom>
                  <a:avLst/>
                  <a:gdLst>
                    <a:gd name="T0" fmla="*/ 11 w 109"/>
                    <a:gd name="T1" fmla="*/ 0 h 78"/>
                    <a:gd name="T2" fmla="*/ 0 w 109"/>
                    <a:gd name="T3" fmla="*/ 16 h 78"/>
                    <a:gd name="T4" fmla="*/ 4 w 109"/>
                    <a:gd name="T5" fmla="*/ 18 h 78"/>
                    <a:gd name="T6" fmla="*/ 26 w 109"/>
                    <a:gd name="T7" fmla="*/ 35 h 78"/>
                    <a:gd name="T8" fmla="*/ 64 w 109"/>
                    <a:gd name="T9" fmla="*/ 58 h 78"/>
                    <a:gd name="T10" fmla="*/ 78 w 109"/>
                    <a:gd name="T11" fmla="*/ 65 h 78"/>
                    <a:gd name="T12" fmla="*/ 98 w 109"/>
                    <a:gd name="T13" fmla="*/ 78 h 78"/>
                    <a:gd name="T14" fmla="*/ 109 w 109"/>
                    <a:gd name="T15" fmla="*/ 63 h 78"/>
                    <a:gd name="T16" fmla="*/ 11 w 109"/>
                    <a:gd name="T17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78">
                      <a:moveTo>
                        <a:pt x="11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7"/>
                        <a:pt x="3" y="18"/>
                        <a:pt x="4" y="18"/>
                      </a:cubicBezTo>
                      <a:cubicBezTo>
                        <a:pt x="11" y="24"/>
                        <a:pt x="19" y="29"/>
                        <a:pt x="26" y="35"/>
                      </a:cubicBezTo>
                      <a:cubicBezTo>
                        <a:pt x="40" y="41"/>
                        <a:pt x="52" y="49"/>
                        <a:pt x="64" y="58"/>
                      </a:cubicBezTo>
                      <a:cubicBezTo>
                        <a:pt x="68" y="61"/>
                        <a:pt x="73" y="63"/>
                        <a:pt x="78" y="65"/>
                      </a:cubicBezTo>
                      <a:cubicBezTo>
                        <a:pt x="85" y="69"/>
                        <a:pt x="92" y="73"/>
                        <a:pt x="98" y="78"/>
                      </a:cubicBezTo>
                      <a:cubicBezTo>
                        <a:pt x="109" y="63"/>
                        <a:pt x="109" y="63"/>
                        <a:pt x="109" y="63"/>
                      </a:cubicBezTo>
                      <a:cubicBezTo>
                        <a:pt x="11" y="0"/>
                        <a:pt x="11" y="0"/>
                        <a:pt x="11" y="0"/>
                      </a:cubicBezTo>
                    </a:path>
                  </a:pathLst>
                </a:custGeom>
                <a:solidFill>
                  <a:srgbClr val="4B4A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9" name="Freeform 17"/>
                <p:cNvSpPr/>
                <p:nvPr/>
              </p:nvSpPr>
              <p:spPr bwMode="auto">
                <a:xfrm>
                  <a:off x="1814963" y="1326685"/>
                  <a:ext cx="661810" cy="560148"/>
                </a:xfrm>
                <a:custGeom>
                  <a:avLst/>
                  <a:gdLst>
                    <a:gd name="T0" fmla="*/ 638 w 638"/>
                    <a:gd name="T1" fmla="*/ 194 h 540"/>
                    <a:gd name="T2" fmla="*/ 638 w 638"/>
                    <a:gd name="T3" fmla="*/ 194 h 540"/>
                    <a:gd name="T4" fmla="*/ 194 w 638"/>
                    <a:gd name="T5" fmla="*/ 96 h 540"/>
                    <a:gd name="T6" fmla="*/ 96 w 638"/>
                    <a:gd name="T7" fmla="*/ 540 h 540"/>
                    <a:gd name="T8" fmla="*/ 96 w 638"/>
                    <a:gd name="T9" fmla="*/ 540 h 540"/>
                    <a:gd name="T10" fmla="*/ 638 w 638"/>
                    <a:gd name="T11" fmla="*/ 194 h 5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8" h="540">
                      <a:moveTo>
                        <a:pt x="638" y="194"/>
                      </a:moveTo>
                      <a:cubicBezTo>
                        <a:pt x="638" y="194"/>
                        <a:pt x="638" y="194"/>
                        <a:pt x="638" y="194"/>
                      </a:cubicBezTo>
                      <a:cubicBezTo>
                        <a:pt x="543" y="44"/>
                        <a:pt x="344" y="0"/>
                        <a:pt x="194" y="96"/>
                      </a:cubicBezTo>
                      <a:cubicBezTo>
                        <a:pt x="44" y="191"/>
                        <a:pt x="0" y="390"/>
                        <a:pt x="96" y="540"/>
                      </a:cubicBezTo>
                      <a:cubicBezTo>
                        <a:pt x="96" y="540"/>
                        <a:pt x="96" y="540"/>
                        <a:pt x="96" y="540"/>
                      </a:cubicBezTo>
                      <a:cubicBezTo>
                        <a:pt x="638" y="194"/>
                        <a:pt x="638" y="194"/>
                        <a:pt x="638" y="194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0" name="Freeform 18"/>
                <p:cNvSpPr>
                  <a:spLocks noEditPoints="1"/>
                </p:cNvSpPr>
                <p:nvPr/>
              </p:nvSpPr>
              <p:spPr bwMode="auto">
                <a:xfrm>
                  <a:off x="1906526" y="1837012"/>
                  <a:ext cx="86177" cy="49821"/>
                </a:xfrm>
                <a:custGeom>
                  <a:avLst/>
                  <a:gdLst>
                    <a:gd name="T0" fmla="*/ 0 w 83"/>
                    <a:gd name="T1" fmla="*/ 36 h 48"/>
                    <a:gd name="T2" fmla="*/ 8 w 83"/>
                    <a:gd name="T3" fmla="*/ 48 h 48"/>
                    <a:gd name="T4" fmla="*/ 0 w 83"/>
                    <a:gd name="T5" fmla="*/ 36 h 48"/>
                    <a:gd name="T6" fmla="*/ 83 w 83"/>
                    <a:gd name="T7" fmla="*/ 0 h 48"/>
                    <a:gd name="T8" fmla="*/ 8 w 83"/>
                    <a:gd name="T9" fmla="*/ 48 h 48"/>
                    <a:gd name="T10" fmla="*/ 83 w 83"/>
                    <a:gd name="T11" fmla="*/ 0 h 48"/>
                    <a:gd name="T12" fmla="*/ 83 w 83"/>
                    <a:gd name="T1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" h="48">
                      <a:moveTo>
                        <a:pt x="0" y="36"/>
                      </a:moveTo>
                      <a:cubicBezTo>
                        <a:pt x="3" y="40"/>
                        <a:pt x="5" y="44"/>
                        <a:pt x="8" y="48"/>
                      </a:cubicBezTo>
                      <a:cubicBezTo>
                        <a:pt x="5" y="44"/>
                        <a:pt x="3" y="40"/>
                        <a:pt x="0" y="36"/>
                      </a:cubicBezTo>
                      <a:moveTo>
                        <a:pt x="83" y="0"/>
                      </a:moveTo>
                      <a:cubicBezTo>
                        <a:pt x="8" y="48"/>
                        <a:pt x="8" y="48"/>
                        <a:pt x="8" y="48"/>
                      </a:cubicBez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83" y="0"/>
                        <a:pt x="83" y="0"/>
                        <a:pt x="83" y="0"/>
                      </a:cubicBezTo>
                    </a:path>
                  </a:pathLst>
                </a:custGeom>
                <a:solidFill>
                  <a:srgbClr val="FAFC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1" name="Freeform 19"/>
                <p:cNvSpPr/>
                <p:nvPr/>
              </p:nvSpPr>
              <p:spPr bwMode="auto">
                <a:xfrm>
                  <a:off x="1878249" y="1428346"/>
                  <a:ext cx="154849" cy="458487"/>
                </a:xfrm>
                <a:custGeom>
                  <a:avLst/>
                  <a:gdLst>
                    <a:gd name="T0" fmla="*/ 149 w 149"/>
                    <a:gd name="T1" fmla="*/ 0 h 442"/>
                    <a:gd name="T2" fmla="*/ 60 w 149"/>
                    <a:gd name="T3" fmla="*/ 95 h 442"/>
                    <a:gd name="T4" fmla="*/ 5 w 149"/>
                    <a:gd name="T5" fmla="*/ 278 h 442"/>
                    <a:gd name="T6" fmla="*/ 13 w 149"/>
                    <a:gd name="T7" fmla="*/ 391 h 442"/>
                    <a:gd name="T8" fmla="*/ 27 w 149"/>
                    <a:gd name="T9" fmla="*/ 430 h 442"/>
                    <a:gd name="T10" fmla="*/ 35 w 149"/>
                    <a:gd name="T11" fmla="*/ 442 h 442"/>
                    <a:gd name="T12" fmla="*/ 35 w 149"/>
                    <a:gd name="T13" fmla="*/ 442 h 442"/>
                    <a:gd name="T14" fmla="*/ 35 w 149"/>
                    <a:gd name="T15" fmla="*/ 442 h 442"/>
                    <a:gd name="T16" fmla="*/ 110 w 149"/>
                    <a:gd name="T17" fmla="*/ 394 h 442"/>
                    <a:gd name="T18" fmla="*/ 105 w 149"/>
                    <a:gd name="T19" fmla="*/ 139 h 442"/>
                    <a:gd name="T20" fmla="*/ 148 w 149"/>
                    <a:gd name="T21" fmla="*/ 2 h 442"/>
                    <a:gd name="T22" fmla="*/ 149 w 149"/>
                    <a:gd name="T23" fmla="*/ 0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9" h="442">
                      <a:moveTo>
                        <a:pt x="149" y="0"/>
                      </a:moveTo>
                      <a:cubicBezTo>
                        <a:pt x="117" y="27"/>
                        <a:pt x="80" y="57"/>
                        <a:pt x="60" y="95"/>
                      </a:cubicBezTo>
                      <a:cubicBezTo>
                        <a:pt x="31" y="152"/>
                        <a:pt x="12" y="215"/>
                        <a:pt x="5" y="278"/>
                      </a:cubicBezTo>
                      <a:cubicBezTo>
                        <a:pt x="0" y="328"/>
                        <a:pt x="7" y="359"/>
                        <a:pt x="13" y="391"/>
                      </a:cubicBezTo>
                      <a:cubicBezTo>
                        <a:pt x="16" y="407"/>
                        <a:pt x="21" y="418"/>
                        <a:pt x="27" y="430"/>
                      </a:cubicBezTo>
                      <a:cubicBezTo>
                        <a:pt x="30" y="434"/>
                        <a:pt x="32" y="438"/>
                        <a:pt x="35" y="442"/>
                      </a:cubicBezTo>
                      <a:cubicBezTo>
                        <a:pt x="35" y="442"/>
                        <a:pt x="35" y="442"/>
                        <a:pt x="35" y="442"/>
                      </a:cubicBezTo>
                      <a:cubicBezTo>
                        <a:pt x="35" y="442"/>
                        <a:pt x="35" y="442"/>
                        <a:pt x="35" y="442"/>
                      </a:cubicBezTo>
                      <a:cubicBezTo>
                        <a:pt x="110" y="394"/>
                        <a:pt x="110" y="394"/>
                        <a:pt x="110" y="394"/>
                      </a:cubicBezTo>
                      <a:cubicBezTo>
                        <a:pt x="92" y="312"/>
                        <a:pt x="87" y="222"/>
                        <a:pt x="105" y="139"/>
                      </a:cubicBezTo>
                      <a:cubicBezTo>
                        <a:pt x="115" y="91"/>
                        <a:pt x="130" y="47"/>
                        <a:pt x="148" y="2"/>
                      </a:cubicBezTo>
                      <a:cubicBezTo>
                        <a:pt x="148" y="2"/>
                        <a:pt x="149" y="1"/>
                        <a:pt x="149" y="0"/>
                      </a:cubicBezTo>
                    </a:path>
                  </a:pathLst>
                </a:custGeom>
                <a:solidFill>
                  <a:srgbClr val="F391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2" name="Freeform 20"/>
                <p:cNvSpPr/>
                <p:nvPr/>
              </p:nvSpPr>
              <p:spPr bwMode="auto">
                <a:xfrm>
                  <a:off x="2074167" y="3141107"/>
                  <a:ext cx="324509" cy="399240"/>
                </a:xfrm>
                <a:custGeom>
                  <a:avLst/>
                  <a:gdLst>
                    <a:gd name="T0" fmla="*/ 140 w 313"/>
                    <a:gd name="T1" fmla="*/ 366 h 385"/>
                    <a:gd name="T2" fmla="*/ 112 w 313"/>
                    <a:gd name="T3" fmla="*/ 381 h 385"/>
                    <a:gd name="T4" fmla="*/ 13 w 313"/>
                    <a:gd name="T5" fmla="*/ 378 h 385"/>
                    <a:gd name="T6" fmla="*/ 6 w 313"/>
                    <a:gd name="T7" fmla="*/ 350 h 385"/>
                    <a:gd name="T8" fmla="*/ 174 w 313"/>
                    <a:gd name="T9" fmla="*/ 13 h 385"/>
                    <a:gd name="T10" fmla="*/ 201 w 313"/>
                    <a:gd name="T11" fmla="*/ 6 h 385"/>
                    <a:gd name="T12" fmla="*/ 301 w 313"/>
                    <a:gd name="T13" fmla="*/ 66 h 385"/>
                    <a:gd name="T14" fmla="*/ 308 w 313"/>
                    <a:gd name="T15" fmla="*/ 93 h 385"/>
                    <a:gd name="T16" fmla="*/ 140 w 313"/>
                    <a:gd name="T17" fmla="*/ 366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3" h="385">
                      <a:moveTo>
                        <a:pt x="140" y="366"/>
                      </a:moveTo>
                      <a:cubicBezTo>
                        <a:pt x="134" y="376"/>
                        <a:pt x="129" y="381"/>
                        <a:pt x="112" y="381"/>
                      </a:cubicBezTo>
                      <a:cubicBezTo>
                        <a:pt x="112" y="381"/>
                        <a:pt x="36" y="385"/>
                        <a:pt x="13" y="378"/>
                      </a:cubicBezTo>
                      <a:cubicBezTo>
                        <a:pt x="2" y="375"/>
                        <a:pt x="0" y="360"/>
                        <a:pt x="6" y="350"/>
                      </a:cubicBezTo>
                      <a:cubicBezTo>
                        <a:pt x="174" y="13"/>
                        <a:pt x="174" y="13"/>
                        <a:pt x="174" y="13"/>
                      </a:cubicBezTo>
                      <a:cubicBezTo>
                        <a:pt x="179" y="4"/>
                        <a:pt x="192" y="0"/>
                        <a:pt x="201" y="6"/>
                      </a:cubicBezTo>
                      <a:cubicBezTo>
                        <a:pt x="301" y="66"/>
                        <a:pt x="301" y="66"/>
                        <a:pt x="301" y="66"/>
                      </a:cubicBezTo>
                      <a:cubicBezTo>
                        <a:pt x="310" y="71"/>
                        <a:pt x="313" y="84"/>
                        <a:pt x="308" y="93"/>
                      </a:cubicBezTo>
                      <a:cubicBezTo>
                        <a:pt x="140" y="366"/>
                        <a:pt x="140" y="366"/>
                        <a:pt x="140" y="366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3" name="Freeform 21"/>
                <p:cNvSpPr>
                  <a:spLocks noEditPoints="1"/>
                </p:cNvSpPr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209 w 209"/>
                    <a:gd name="T1" fmla="*/ 125 h 150"/>
                    <a:gd name="T2" fmla="*/ 195 w 209"/>
                    <a:gd name="T3" fmla="*/ 150 h 150"/>
                    <a:gd name="T4" fmla="*/ 195 w 209"/>
                    <a:gd name="T5" fmla="*/ 150 h 150"/>
                    <a:gd name="T6" fmla="*/ 209 w 209"/>
                    <a:gd name="T7" fmla="*/ 125 h 150"/>
                    <a:gd name="T8" fmla="*/ 209 w 209"/>
                    <a:gd name="T9" fmla="*/ 125 h 150"/>
                    <a:gd name="T10" fmla="*/ 23 w 209"/>
                    <a:gd name="T11" fmla="*/ 0 h 150"/>
                    <a:gd name="T12" fmla="*/ 0 w 209"/>
                    <a:gd name="T13" fmla="*/ 45 h 150"/>
                    <a:gd name="T14" fmla="*/ 0 w 209"/>
                    <a:gd name="T15" fmla="*/ 45 h 150"/>
                    <a:gd name="T16" fmla="*/ 23 w 209"/>
                    <a:gd name="T17" fmla="*/ 0 h 150"/>
                    <a:gd name="T18" fmla="*/ 23 w 209"/>
                    <a:gd name="T19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9" h="150">
                      <a:moveTo>
                        <a:pt x="209" y="125"/>
                      </a:moveTo>
                      <a:lnTo>
                        <a:pt x="195" y="150"/>
                      </a:lnTo>
                      <a:lnTo>
                        <a:pt x="195" y="150"/>
                      </a:lnTo>
                      <a:lnTo>
                        <a:pt x="209" y="125"/>
                      </a:lnTo>
                      <a:lnTo>
                        <a:pt x="209" y="125"/>
                      </a:lnTo>
                      <a:close/>
                      <a:moveTo>
                        <a:pt x="23" y="0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AEAD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4" name="Freeform 22"/>
                <p:cNvSpPr>
                  <a:spLocks noEditPoints="1"/>
                </p:cNvSpPr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209 w 209"/>
                    <a:gd name="T1" fmla="*/ 125 h 150"/>
                    <a:gd name="T2" fmla="*/ 195 w 209"/>
                    <a:gd name="T3" fmla="*/ 150 h 150"/>
                    <a:gd name="T4" fmla="*/ 195 w 209"/>
                    <a:gd name="T5" fmla="*/ 150 h 150"/>
                    <a:gd name="T6" fmla="*/ 209 w 209"/>
                    <a:gd name="T7" fmla="*/ 125 h 150"/>
                    <a:gd name="T8" fmla="*/ 209 w 209"/>
                    <a:gd name="T9" fmla="*/ 125 h 150"/>
                    <a:gd name="T10" fmla="*/ 23 w 209"/>
                    <a:gd name="T11" fmla="*/ 0 h 150"/>
                    <a:gd name="T12" fmla="*/ 0 w 209"/>
                    <a:gd name="T13" fmla="*/ 45 h 150"/>
                    <a:gd name="T14" fmla="*/ 0 w 209"/>
                    <a:gd name="T15" fmla="*/ 45 h 150"/>
                    <a:gd name="T16" fmla="*/ 23 w 209"/>
                    <a:gd name="T17" fmla="*/ 0 h 150"/>
                    <a:gd name="T18" fmla="*/ 23 w 209"/>
                    <a:gd name="T19" fmla="*/ 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9" h="150">
                      <a:moveTo>
                        <a:pt x="209" y="125"/>
                      </a:moveTo>
                      <a:lnTo>
                        <a:pt x="195" y="150"/>
                      </a:lnTo>
                      <a:lnTo>
                        <a:pt x="195" y="150"/>
                      </a:lnTo>
                      <a:lnTo>
                        <a:pt x="209" y="125"/>
                      </a:lnTo>
                      <a:lnTo>
                        <a:pt x="209" y="125"/>
                      </a:lnTo>
                      <a:moveTo>
                        <a:pt x="23" y="0"/>
                      </a:moveTo>
                      <a:lnTo>
                        <a:pt x="0" y="45"/>
                      </a:lnTo>
                      <a:lnTo>
                        <a:pt x="0" y="45"/>
                      </a:lnTo>
                      <a:lnTo>
                        <a:pt x="23" y="0"/>
                      </a:lnTo>
                      <a:lnTo>
                        <a:pt x="23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5" name="Freeform 23"/>
                <p:cNvSpPr/>
                <p:nvPr/>
              </p:nvSpPr>
              <p:spPr bwMode="auto">
                <a:xfrm>
                  <a:off x="2188620" y="3256906"/>
                  <a:ext cx="140711" cy="100988"/>
                </a:xfrm>
                <a:custGeom>
                  <a:avLst/>
                  <a:gdLst>
                    <a:gd name="T0" fmla="*/ 15 w 136"/>
                    <a:gd name="T1" fmla="*/ 0 h 97"/>
                    <a:gd name="T2" fmla="*/ 0 w 136"/>
                    <a:gd name="T3" fmla="*/ 29 h 97"/>
                    <a:gd name="T4" fmla="*/ 59 w 136"/>
                    <a:gd name="T5" fmla="*/ 64 h 97"/>
                    <a:gd name="T6" fmla="*/ 127 w 136"/>
                    <a:gd name="T7" fmla="*/ 97 h 97"/>
                    <a:gd name="T8" fmla="*/ 136 w 136"/>
                    <a:gd name="T9" fmla="*/ 81 h 97"/>
                    <a:gd name="T10" fmla="*/ 15 w 136"/>
                    <a:gd name="T11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6" h="97">
                      <a:moveTo>
                        <a:pt x="15" y="0"/>
                      </a:move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20" y="40"/>
                        <a:pt x="40" y="52"/>
                        <a:pt x="59" y="64"/>
                      </a:cubicBezTo>
                      <a:cubicBezTo>
                        <a:pt x="82" y="74"/>
                        <a:pt x="105" y="85"/>
                        <a:pt x="127" y="97"/>
                      </a:cubicBezTo>
                      <a:cubicBezTo>
                        <a:pt x="136" y="81"/>
                        <a:pt x="136" y="81"/>
                        <a:pt x="136" y="81"/>
                      </a:cubicBezTo>
                      <a:cubicBezTo>
                        <a:pt x="94" y="57"/>
                        <a:pt x="53" y="30"/>
                        <a:pt x="15" y="0"/>
                      </a:cubicBezTo>
                    </a:path>
                  </a:pathLst>
                </a:custGeom>
                <a:solidFill>
                  <a:srgbClr val="3F3E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6" name="Freeform 24"/>
                <p:cNvSpPr/>
                <p:nvPr/>
              </p:nvSpPr>
              <p:spPr bwMode="auto">
                <a:xfrm>
                  <a:off x="3162147" y="3141107"/>
                  <a:ext cx="324509" cy="399240"/>
                </a:xfrm>
                <a:custGeom>
                  <a:avLst/>
                  <a:gdLst>
                    <a:gd name="T0" fmla="*/ 173 w 313"/>
                    <a:gd name="T1" fmla="*/ 366 h 385"/>
                    <a:gd name="T2" fmla="*/ 201 w 313"/>
                    <a:gd name="T3" fmla="*/ 381 h 385"/>
                    <a:gd name="T4" fmla="*/ 300 w 313"/>
                    <a:gd name="T5" fmla="*/ 378 h 385"/>
                    <a:gd name="T6" fmla="*/ 307 w 313"/>
                    <a:gd name="T7" fmla="*/ 350 h 385"/>
                    <a:gd name="T8" fmla="*/ 139 w 313"/>
                    <a:gd name="T9" fmla="*/ 13 h 385"/>
                    <a:gd name="T10" fmla="*/ 112 w 313"/>
                    <a:gd name="T11" fmla="*/ 6 h 385"/>
                    <a:gd name="T12" fmla="*/ 12 w 313"/>
                    <a:gd name="T13" fmla="*/ 66 h 385"/>
                    <a:gd name="T14" fmla="*/ 5 w 313"/>
                    <a:gd name="T15" fmla="*/ 93 h 385"/>
                    <a:gd name="T16" fmla="*/ 173 w 313"/>
                    <a:gd name="T17" fmla="*/ 366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3" h="385">
                      <a:moveTo>
                        <a:pt x="173" y="366"/>
                      </a:moveTo>
                      <a:cubicBezTo>
                        <a:pt x="179" y="376"/>
                        <a:pt x="184" y="381"/>
                        <a:pt x="201" y="381"/>
                      </a:cubicBezTo>
                      <a:cubicBezTo>
                        <a:pt x="201" y="381"/>
                        <a:pt x="277" y="385"/>
                        <a:pt x="300" y="378"/>
                      </a:cubicBezTo>
                      <a:cubicBezTo>
                        <a:pt x="311" y="375"/>
                        <a:pt x="313" y="360"/>
                        <a:pt x="307" y="350"/>
                      </a:cubicBezTo>
                      <a:cubicBezTo>
                        <a:pt x="139" y="13"/>
                        <a:pt x="139" y="13"/>
                        <a:pt x="139" y="13"/>
                      </a:cubicBezTo>
                      <a:cubicBezTo>
                        <a:pt x="134" y="4"/>
                        <a:pt x="121" y="0"/>
                        <a:pt x="112" y="6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3" y="71"/>
                        <a:pt x="0" y="84"/>
                        <a:pt x="5" y="93"/>
                      </a:cubicBezTo>
                      <a:cubicBezTo>
                        <a:pt x="173" y="366"/>
                        <a:pt x="173" y="366"/>
                        <a:pt x="173" y="366"/>
                      </a:cubicBezTo>
                    </a:path>
                  </a:pathLst>
                </a:custGeom>
                <a:solidFill>
                  <a:srgbClr val="5D5C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7" name="Freeform 29"/>
                <p:cNvSpPr>
                  <a:spLocks noEditPoints="1"/>
                </p:cNvSpPr>
                <p:nvPr/>
              </p:nvSpPr>
              <p:spPr bwMode="auto">
                <a:xfrm>
                  <a:off x="1849299" y="1596660"/>
                  <a:ext cx="1860877" cy="1859530"/>
                </a:xfrm>
                <a:custGeom>
                  <a:avLst/>
                  <a:gdLst>
                    <a:gd name="T0" fmla="*/ 897 w 1794"/>
                    <a:gd name="T1" fmla="*/ 1793 h 1793"/>
                    <a:gd name="T2" fmla="*/ 263 w 1794"/>
                    <a:gd name="T3" fmla="*/ 1531 h 1793"/>
                    <a:gd name="T4" fmla="*/ 0 w 1794"/>
                    <a:gd name="T5" fmla="*/ 897 h 1793"/>
                    <a:gd name="T6" fmla="*/ 263 w 1794"/>
                    <a:gd name="T7" fmla="*/ 262 h 1793"/>
                    <a:gd name="T8" fmla="*/ 897 w 1794"/>
                    <a:gd name="T9" fmla="*/ 0 h 1793"/>
                    <a:gd name="T10" fmla="*/ 1531 w 1794"/>
                    <a:gd name="T11" fmla="*/ 262 h 1793"/>
                    <a:gd name="T12" fmla="*/ 1794 w 1794"/>
                    <a:gd name="T13" fmla="*/ 897 h 1793"/>
                    <a:gd name="T14" fmla="*/ 1531 w 1794"/>
                    <a:gd name="T15" fmla="*/ 1531 h 1793"/>
                    <a:gd name="T16" fmla="*/ 897 w 1794"/>
                    <a:gd name="T17" fmla="*/ 1793 h 1793"/>
                    <a:gd name="T18" fmla="*/ 897 w 1794"/>
                    <a:gd name="T19" fmla="*/ 79 h 1793"/>
                    <a:gd name="T20" fmla="*/ 79 w 1794"/>
                    <a:gd name="T21" fmla="*/ 897 h 1793"/>
                    <a:gd name="T22" fmla="*/ 897 w 1794"/>
                    <a:gd name="T23" fmla="*/ 1714 h 1793"/>
                    <a:gd name="T24" fmla="*/ 1715 w 1794"/>
                    <a:gd name="T25" fmla="*/ 897 h 1793"/>
                    <a:gd name="T26" fmla="*/ 897 w 1794"/>
                    <a:gd name="T27" fmla="*/ 79 h 1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94" h="1793">
                      <a:moveTo>
                        <a:pt x="897" y="1793"/>
                      </a:moveTo>
                      <a:cubicBezTo>
                        <a:pt x="658" y="1793"/>
                        <a:pt x="432" y="1700"/>
                        <a:pt x="263" y="1531"/>
                      </a:cubicBezTo>
                      <a:cubicBezTo>
                        <a:pt x="94" y="1361"/>
                        <a:pt x="0" y="1136"/>
                        <a:pt x="0" y="897"/>
                      </a:cubicBezTo>
                      <a:cubicBezTo>
                        <a:pt x="0" y="657"/>
                        <a:pt x="94" y="432"/>
                        <a:pt x="263" y="262"/>
                      </a:cubicBezTo>
                      <a:cubicBezTo>
                        <a:pt x="432" y="93"/>
                        <a:pt x="658" y="0"/>
                        <a:pt x="897" y="0"/>
                      </a:cubicBezTo>
                      <a:cubicBezTo>
                        <a:pt x="1137" y="0"/>
                        <a:pt x="1362" y="93"/>
                        <a:pt x="1531" y="262"/>
                      </a:cubicBezTo>
                      <a:cubicBezTo>
                        <a:pt x="1701" y="432"/>
                        <a:pt x="1794" y="657"/>
                        <a:pt x="1794" y="897"/>
                      </a:cubicBezTo>
                      <a:cubicBezTo>
                        <a:pt x="1794" y="1136"/>
                        <a:pt x="1701" y="1361"/>
                        <a:pt x="1531" y="1531"/>
                      </a:cubicBezTo>
                      <a:cubicBezTo>
                        <a:pt x="1362" y="1700"/>
                        <a:pt x="1137" y="1793"/>
                        <a:pt x="897" y="1793"/>
                      </a:cubicBezTo>
                      <a:moveTo>
                        <a:pt x="897" y="79"/>
                      </a:moveTo>
                      <a:cubicBezTo>
                        <a:pt x="446" y="79"/>
                        <a:pt x="79" y="446"/>
                        <a:pt x="79" y="897"/>
                      </a:cubicBezTo>
                      <a:cubicBezTo>
                        <a:pt x="79" y="1348"/>
                        <a:pt x="446" y="1714"/>
                        <a:pt x="897" y="1714"/>
                      </a:cubicBezTo>
                      <a:cubicBezTo>
                        <a:pt x="1348" y="1714"/>
                        <a:pt x="1715" y="1348"/>
                        <a:pt x="1715" y="897"/>
                      </a:cubicBezTo>
                      <a:cubicBezTo>
                        <a:pt x="1715" y="446"/>
                        <a:pt x="1348" y="79"/>
                        <a:pt x="897" y="79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8" name="Freeform 30"/>
                <p:cNvSpPr>
                  <a:spLocks noEditPoints="1"/>
                </p:cNvSpPr>
                <p:nvPr/>
              </p:nvSpPr>
              <p:spPr bwMode="auto">
                <a:xfrm>
                  <a:off x="1922684" y="1669372"/>
                  <a:ext cx="1714781" cy="1714107"/>
                </a:xfrm>
                <a:custGeom>
                  <a:avLst/>
                  <a:gdLst>
                    <a:gd name="T0" fmla="*/ 826 w 1653"/>
                    <a:gd name="T1" fmla="*/ 1653 h 1653"/>
                    <a:gd name="T2" fmla="*/ 0 w 1653"/>
                    <a:gd name="T3" fmla="*/ 827 h 1653"/>
                    <a:gd name="T4" fmla="*/ 826 w 1653"/>
                    <a:gd name="T5" fmla="*/ 0 h 1653"/>
                    <a:gd name="T6" fmla="*/ 1653 w 1653"/>
                    <a:gd name="T7" fmla="*/ 827 h 1653"/>
                    <a:gd name="T8" fmla="*/ 826 w 1653"/>
                    <a:gd name="T9" fmla="*/ 1653 h 1653"/>
                    <a:gd name="T10" fmla="*/ 826 w 1653"/>
                    <a:gd name="T11" fmla="*/ 49 h 1653"/>
                    <a:gd name="T12" fmla="*/ 48 w 1653"/>
                    <a:gd name="T13" fmla="*/ 827 h 1653"/>
                    <a:gd name="T14" fmla="*/ 826 w 1653"/>
                    <a:gd name="T15" fmla="*/ 1605 h 1653"/>
                    <a:gd name="T16" fmla="*/ 1604 w 1653"/>
                    <a:gd name="T17" fmla="*/ 827 h 1653"/>
                    <a:gd name="T18" fmla="*/ 826 w 1653"/>
                    <a:gd name="T19" fmla="*/ 49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53" h="1653">
                      <a:moveTo>
                        <a:pt x="826" y="1653"/>
                      </a:moveTo>
                      <a:cubicBezTo>
                        <a:pt x="371" y="1653"/>
                        <a:pt x="0" y="1282"/>
                        <a:pt x="0" y="827"/>
                      </a:cubicBezTo>
                      <a:cubicBezTo>
                        <a:pt x="0" y="371"/>
                        <a:pt x="371" y="0"/>
                        <a:pt x="826" y="0"/>
                      </a:cubicBezTo>
                      <a:cubicBezTo>
                        <a:pt x="1282" y="0"/>
                        <a:pt x="1653" y="371"/>
                        <a:pt x="1653" y="827"/>
                      </a:cubicBezTo>
                      <a:cubicBezTo>
                        <a:pt x="1653" y="1282"/>
                        <a:pt x="1282" y="1653"/>
                        <a:pt x="826" y="1653"/>
                      </a:cubicBezTo>
                      <a:moveTo>
                        <a:pt x="826" y="49"/>
                      </a:moveTo>
                      <a:cubicBezTo>
                        <a:pt x="397" y="49"/>
                        <a:pt x="48" y="398"/>
                        <a:pt x="48" y="827"/>
                      </a:cubicBezTo>
                      <a:cubicBezTo>
                        <a:pt x="48" y="1256"/>
                        <a:pt x="397" y="1605"/>
                        <a:pt x="826" y="1605"/>
                      </a:cubicBezTo>
                      <a:cubicBezTo>
                        <a:pt x="1255" y="1605"/>
                        <a:pt x="1604" y="1256"/>
                        <a:pt x="1604" y="827"/>
                      </a:cubicBezTo>
                      <a:cubicBezTo>
                        <a:pt x="1604" y="398"/>
                        <a:pt x="1255" y="49"/>
                        <a:pt x="826" y="49"/>
                      </a:cubicBezTo>
                    </a:path>
                  </a:pathLst>
                </a:custGeom>
                <a:solidFill>
                  <a:srgbClr val="DFDE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49" name="Freeform 31"/>
                <p:cNvSpPr>
                  <a:spLocks noEditPoints="1"/>
                </p:cNvSpPr>
                <p:nvPr/>
              </p:nvSpPr>
              <p:spPr bwMode="auto">
                <a:xfrm>
                  <a:off x="1884309" y="1630996"/>
                  <a:ext cx="1790185" cy="1790858"/>
                </a:xfrm>
                <a:custGeom>
                  <a:avLst/>
                  <a:gdLst>
                    <a:gd name="T0" fmla="*/ 863 w 1726"/>
                    <a:gd name="T1" fmla="*/ 1690 h 1727"/>
                    <a:gd name="T2" fmla="*/ 37 w 1726"/>
                    <a:gd name="T3" fmla="*/ 864 h 1727"/>
                    <a:gd name="T4" fmla="*/ 863 w 1726"/>
                    <a:gd name="T5" fmla="*/ 37 h 1727"/>
                    <a:gd name="T6" fmla="*/ 1690 w 1726"/>
                    <a:gd name="T7" fmla="*/ 864 h 1727"/>
                    <a:gd name="T8" fmla="*/ 1690 w 1726"/>
                    <a:gd name="T9" fmla="*/ 864 h 1727"/>
                    <a:gd name="T10" fmla="*/ 1690 w 1726"/>
                    <a:gd name="T11" fmla="*/ 864 h 1727"/>
                    <a:gd name="T12" fmla="*/ 863 w 1726"/>
                    <a:gd name="T13" fmla="*/ 1690 h 1727"/>
                    <a:gd name="T14" fmla="*/ 863 w 1726"/>
                    <a:gd name="T15" fmla="*/ 1690 h 1727"/>
                    <a:gd name="T16" fmla="*/ 863 w 1726"/>
                    <a:gd name="T17" fmla="*/ 0 h 1727"/>
                    <a:gd name="T18" fmla="*/ 0 w 1726"/>
                    <a:gd name="T19" fmla="*/ 864 h 1727"/>
                    <a:gd name="T20" fmla="*/ 863 w 1726"/>
                    <a:gd name="T21" fmla="*/ 1727 h 1727"/>
                    <a:gd name="T22" fmla="*/ 1726 w 1726"/>
                    <a:gd name="T23" fmla="*/ 864 h 1727"/>
                    <a:gd name="T24" fmla="*/ 863 w 1726"/>
                    <a:gd name="T25" fmla="*/ 0 h 17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26" h="1727">
                      <a:moveTo>
                        <a:pt x="863" y="1690"/>
                      </a:moveTo>
                      <a:cubicBezTo>
                        <a:pt x="408" y="1690"/>
                        <a:pt x="37" y="1319"/>
                        <a:pt x="37" y="864"/>
                      </a:cubicBezTo>
                      <a:cubicBezTo>
                        <a:pt x="37" y="408"/>
                        <a:pt x="408" y="37"/>
                        <a:pt x="863" y="37"/>
                      </a:cubicBezTo>
                      <a:cubicBezTo>
                        <a:pt x="1319" y="37"/>
                        <a:pt x="1690" y="408"/>
                        <a:pt x="1690" y="864"/>
                      </a:cubicBezTo>
                      <a:cubicBezTo>
                        <a:pt x="1690" y="864"/>
                        <a:pt x="1690" y="864"/>
                        <a:pt x="1690" y="864"/>
                      </a:cubicBezTo>
                      <a:cubicBezTo>
                        <a:pt x="1690" y="864"/>
                        <a:pt x="1690" y="864"/>
                        <a:pt x="1690" y="864"/>
                      </a:cubicBezTo>
                      <a:cubicBezTo>
                        <a:pt x="1690" y="1319"/>
                        <a:pt x="1319" y="1690"/>
                        <a:pt x="863" y="1690"/>
                      </a:cubicBezTo>
                      <a:cubicBezTo>
                        <a:pt x="863" y="1690"/>
                        <a:pt x="863" y="1690"/>
                        <a:pt x="863" y="1690"/>
                      </a:cubicBezTo>
                      <a:moveTo>
                        <a:pt x="863" y="0"/>
                      </a:moveTo>
                      <a:cubicBezTo>
                        <a:pt x="387" y="0"/>
                        <a:pt x="0" y="388"/>
                        <a:pt x="0" y="864"/>
                      </a:cubicBezTo>
                      <a:cubicBezTo>
                        <a:pt x="0" y="1340"/>
                        <a:pt x="387" y="1727"/>
                        <a:pt x="863" y="1727"/>
                      </a:cubicBezTo>
                      <a:cubicBezTo>
                        <a:pt x="1339" y="1727"/>
                        <a:pt x="1726" y="1340"/>
                        <a:pt x="1726" y="864"/>
                      </a:cubicBezTo>
                      <a:cubicBezTo>
                        <a:pt x="1726" y="388"/>
                        <a:pt x="1339" y="0"/>
                        <a:pt x="863" y="0"/>
                      </a:cubicBezTo>
                    </a:path>
                  </a:pathLst>
                </a:custGeom>
                <a:solidFill>
                  <a:srgbClr val="CD4A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0" name="Freeform 70"/>
                <p:cNvSpPr>
                  <a:spLocks noEditPoints="1"/>
                </p:cNvSpPr>
                <p:nvPr/>
              </p:nvSpPr>
              <p:spPr bwMode="auto">
                <a:xfrm>
                  <a:off x="2369052" y="1966950"/>
                  <a:ext cx="673" cy="23564"/>
                </a:xfrm>
                <a:custGeom>
                  <a:avLst/>
                  <a:gdLst>
                    <a:gd name="T0" fmla="*/ 1 w 1"/>
                    <a:gd name="T1" fmla="*/ 23 h 23"/>
                    <a:gd name="T2" fmla="*/ 1 w 1"/>
                    <a:gd name="T3" fmla="*/ 22 h 23"/>
                    <a:gd name="T4" fmla="*/ 1 w 1"/>
                    <a:gd name="T5" fmla="*/ 22 h 23"/>
                    <a:gd name="T6" fmla="*/ 1 w 1"/>
                    <a:gd name="T7" fmla="*/ 21 h 23"/>
                    <a:gd name="T8" fmla="*/ 1 w 1"/>
                    <a:gd name="T9" fmla="*/ 20 h 23"/>
                    <a:gd name="T10" fmla="*/ 1 w 1"/>
                    <a:gd name="T11" fmla="*/ 20 h 23"/>
                    <a:gd name="T12" fmla="*/ 0 w 1"/>
                    <a:gd name="T13" fmla="*/ 20 h 23"/>
                    <a:gd name="T14" fmla="*/ 0 w 1"/>
                    <a:gd name="T15" fmla="*/ 19 h 23"/>
                    <a:gd name="T16" fmla="*/ 0 w 1"/>
                    <a:gd name="T17" fmla="*/ 19 h 23"/>
                    <a:gd name="T18" fmla="*/ 0 w 1"/>
                    <a:gd name="T19" fmla="*/ 18 h 23"/>
                    <a:gd name="T20" fmla="*/ 0 w 1"/>
                    <a:gd name="T21" fmla="*/ 18 h 23"/>
                    <a:gd name="T22" fmla="*/ 0 w 1"/>
                    <a:gd name="T23" fmla="*/ 18 h 23"/>
                    <a:gd name="T24" fmla="*/ 0 w 1"/>
                    <a:gd name="T25" fmla="*/ 17 h 23"/>
                    <a:gd name="T26" fmla="*/ 0 w 1"/>
                    <a:gd name="T27" fmla="*/ 17 h 23"/>
                    <a:gd name="T28" fmla="*/ 0 w 1"/>
                    <a:gd name="T29" fmla="*/ 17 h 23"/>
                    <a:gd name="T30" fmla="*/ 0 w 1"/>
                    <a:gd name="T31" fmla="*/ 16 h 23"/>
                    <a:gd name="T32" fmla="*/ 0 w 1"/>
                    <a:gd name="T33" fmla="*/ 16 h 23"/>
                    <a:gd name="T34" fmla="*/ 0 w 1"/>
                    <a:gd name="T35" fmla="*/ 15 h 23"/>
                    <a:gd name="T36" fmla="*/ 0 w 1"/>
                    <a:gd name="T37" fmla="*/ 15 h 23"/>
                    <a:gd name="T38" fmla="*/ 0 w 1"/>
                    <a:gd name="T39" fmla="*/ 15 h 23"/>
                    <a:gd name="T40" fmla="*/ 0 w 1"/>
                    <a:gd name="T41" fmla="*/ 14 h 23"/>
                    <a:gd name="T42" fmla="*/ 0 w 1"/>
                    <a:gd name="T43" fmla="*/ 14 h 23"/>
                    <a:gd name="T44" fmla="*/ 0 w 1"/>
                    <a:gd name="T45" fmla="*/ 13 h 23"/>
                    <a:gd name="T46" fmla="*/ 0 w 1"/>
                    <a:gd name="T47" fmla="*/ 13 h 23"/>
                    <a:gd name="T48" fmla="*/ 0 w 1"/>
                    <a:gd name="T49" fmla="*/ 12 h 23"/>
                    <a:gd name="T50" fmla="*/ 0 w 1"/>
                    <a:gd name="T51" fmla="*/ 12 h 23"/>
                    <a:gd name="T52" fmla="*/ 0 w 1"/>
                    <a:gd name="T53" fmla="*/ 12 h 23"/>
                    <a:gd name="T54" fmla="*/ 0 w 1"/>
                    <a:gd name="T55" fmla="*/ 11 h 23"/>
                    <a:gd name="T56" fmla="*/ 0 w 1"/>
                    <a:gd name="T57" fmla="*/ 11 h 23"/>
                    <a:gd name="T58" fmla="*/ 0 w 1"/>
                    <a:gd name="T59" fmla="*/ 11 h 23"/>
                    <a:gd name="T60" fmla="*/ 0 w 1"/>
                    <a:gd name="T61" fmla="*/ 10 h 23"/>
                    <a:gd name="T62" fmla="*/ 0 w 1"/>
                    <a:gd name="T63" fmla="*/ 10 h 23"/>
                    <a:gd name="T64" fmla="*/ 0 w 1"/>
                    <a:gd name="T65" fmla="*/ 9 h 23"/>
                    <a:gd name="T66" fmla="*/ 0 w 1"/>
                    <a:gd name="T67" fmla="*/ 9 h 23"/>
                    <a:gd name="T68" fmla="*/ 0 w 1"/>
                    <a:gd name="T69" fmla="*/ 9 h 23"/>
                    <a:gd name="T70" fmla="*/ 0 w 1"/>
                    <a:gd name="T71" fmla="*/ 8 h 23"/>
                    <a:gd name="T72" fmla="*/ 0 w 1"/>
                    <a:gd name="T73" fmla="*/ 8 h 23"/>
                    <a:gd name="T74" fmla="*/ 0 w 1"/>
                    <a:gd name="T75" fmla="*/ 8 h 23"/>
                    <a:gd name="T76" fmla="*/ 0 w 1"/>
                    <a:gd name="T77" fmla="*/ 7 h 23"/>
                    <a:gd name="T78" fmla="*/ 0 w 1"/>
                    <a:gd name="T79" fmla="*/ 6 h 23"/>
                    <a:gd name="T80" fmla="*/ 0 w 1"/>
                    <a:gd name="T81" fmla="*/ 6 h 23"/>
                    <a:gd name="T82" fmla="*/ 0 w 1"/>
                    <a:gd name="T83" fmla="*/ 6 h 23"/>
                    <a:gd name="T84" fmla="*/ 0 w 1"/>
                    <a:gd name="T85" fmla="*/ 5 h 23"/>
                    <a:gd name="T86" fmla="*/ 0 w 1"/>
                    <a:gd name="T87" fmla="*/ 5 h 23"/>
                    <a:gd name="T88" fmla="*/ 0 w 1"/>
                    <a:gd name="T89" fmla="*/ 5 h 23"/>
                    <a:gd name="T90" fmla="*/ 0 w 1"/>
                    <a:gd name="T91" fmla="*/ 4 h 23"/>
                    <a:gd name="T92" fmla="*/ 0 w 1"/>
                    <a:gd name="T93" fmla="*/ 4 h 23"/>
                    <a:gd name="T94" fmla="*/ 0 w 1"/>
                    <a:gd name="T95" fmla="*/ 3 h 23"/>
                    <a:gd name="T96" fmla="*/ 0 w 1"/>
                    <a:gd name="T97" fmla="*/ 3 h 23"/>
                    <a:gd name="T98" fmla="*/ 0 w 1"/>
                    <a:gd name="T99" fmla="*/ 3 h 23"/>
                    <a:gd name="T100" fmla="*/ 0 w 1"/>
                    <a:gd name="T101" fmla="*/ 2 h 23"/>
                    <a:gd name="T102" fmla="*/ 0 w 1"/>
                    <a:gd name="T103" fmla="*/ 1 h 23"/>
                    <a:gd name="T104" fmla="*/ 0 w 1"/>
                    <a:gd name="T105" fmla="*/ 1 h 23"/>
                    <a:gd name="T106" fmla="*/ 0 w 1"/>
                    <a:gd name="T107" fmla="*/ 1 h 23"/>
                    <a:gd name="T108" fmla="*/ 0 w 1"/>
                    <a:gd name="T109" fmla="*/ 0 h 23"/>
                    <a:gd name="T110" fmla="*/ 0 w 1"/>
                    <a:gd name="T1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" h="23">
                      <a:moveTo>
                        <a:pt x="1" y="23"/>
                      </a:move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moveTo>
                        <a:pt x="1" y="23"/>
                      </a:move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1" y="22"/>
                        <a:pt x="1" y="22"/>
                        <a:pt x="1" y="22"/>
                      </a:cubicBezTo>
                      <a:moveTo>
                        <a:pt x="1" y="21"/>
                      </a:move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1"/>
                      </a:cubicBezTo>
                      <a:moveTo>
                        <a:pt x="1" y="21"/>
                      </a:move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1" y="21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1" y="20"/>
                      </a:move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7"/>
                      </a:moveTo>
                      <a:cubicBezTo>
                        <a:pt x="0" y="17"/>
                        <a:pt x="0" y="18"/>
                        <a:pt x="0" y="18"/>
                      </a:cubicBezTo>
                      <a:cubicBezTo>
                        <a:pt x="0" y="18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6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5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moveTo>
                        <a:pt x="0" y="14"/>
                      </a:move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4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3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moveTo>
                        <a:pt x="0" y="12"/>
                      </a:moveTo>
                      <a:cubicBezTo>
                        <a:pt x="0" y="12"/>
                        <a:pt x="0" y="13"/>
                        <a:pt x="0" y="13"/>
                      </a:cubicBezTo>
                      <a:cubicBezTo>
                        <a:pt x="0" y="13"/>
                        <a:pt x="0" y="12"/>
                        <a:pt x="0" y="12"/>
                      </a:cubicBezTo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0" y="11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1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0" y="10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8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7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1" name="Freeform 86"/>
                <p:cNvSpPr>
                  <a:spLocks noEditPoints="1"/>
                </p:cNvSpPr>
                <p:nvPr/>
              </p:nvSpPr>
              <p:spPr bwMode="auto">
                <a:xfrm>
                  <a:off x="2352221" y="3022614"/>
                  <a:ext cx="4040" cy="49821"/>
                </a:xfrm>
                <a:custGeom>
                  <a:avLst/>
                  <a:gdLst>
                    <a:gd name="T0" fmla="*/ 3 w 4"/>
                    <a:gd name="T1" fmla="*/ 47 h 48"/>
                    <a:gd name="T2" fmla="*/ 3 w 4"/>
                    <a:gd name="T3" fmla="*/ 47 h 48"/>
                    <a:gd name="T4" fmla="*/ 2 w 4"/>
                    <a:gd name="T5" fmla="*/ 47 h 48"/>
                    <a:gd name="T6" fmla="*/ 2 w 4"/>
                    <a:gd name="T7" fmla="*/ 46 h 48"/>
                    <a:gd name="T8" fmla="*/ 2 w 4"/>
                    <a:gd name="T9" fmla="*/ 46 h 48"/>
                    <a:gd name="T10" fmla="*/ 0 w 4"/>
                    <a:gd name="T11" fmla="*/ 23 h 48"/>
                    <a:gd name="T12" fmla="*/ 0 w 4"/>
                    <a:gd name="T13" fmla="*/ 22 h 48"/>
                    <a:gd name="T14" fmla="*/ 0 w 4"/>
                    <a:gd name="T15" fmla="*/ 22 h 48"/>
                    <a:gd name="T16" fmla="*/ 0 w 4"/>
                    <a:gd name="T17" fmla="*/ 22 h 48"/>
                    <a:gd name="T18" fmla="*/ 0 w 4"/>
                    <a:gd name="T19" fmla="*/ 22 h 48"/>
                    <a:gd name="T20" fmla="*/ 0 w 4"/>
                    <a:gd name="T21" fmla="*/ 21 h 48"/>
                    <a:gd name="T22" fmla="*/ 0 w 4"/>
                    <a:gd name="T23" fmla="*/ 20 h 48"/>
                    <a:gd name="T24" fmla="*/ 0 w 4"/>
                    <a:gd name="T25" fmla="*/ 20 h 48"/>
                    <a:gd name="T26" fmla="*/ 0 w 4"/>
                    <a:gd name="T27" fmla="*/ 20 h 48"/>
                    <a:gd name="T28" fmla="*/ 0 w 4"/>
                    <a:gd name="T29" fmla="*/ 19 h 48"/>
                    <a:gd name="T30" fmla="*/ 0 w 4"/>
                    <a:gd name="T31" fmla="*/ 19 h 48"/>
                    <a:gd name="T32" fmla="*/ 0 w 4"/>
                    <a:gd name="T33" fmla="*/ 19 h 48"/>
                    <a:gd name="T34" fmla="*/ 0 w 4"/>
                    <a:gd name="T35" fmla="*/ 18 h 48"/>
                    <a:gd name="T36" fmla="*/ 0 w 4"/>
                    <a:gd name="T37" fmla="*/ 18 h 48"/>
                    <a:gd name="T38" fmla="*/ 0 w 4"/>
                    <a:gd name="T39" fmla="*/ 18 h 48"/>
                    <a:gd name="T40" fmla="*/ 1 w 4"/>
                    <a:gd name="T41" fmla="*/ 17 h 48"/>
                    <a:gd name="T42" fmla="*/ 1 w 4"/>
                    <a:gd name="T43" fmla="*/ 17 h 48"/>
                    <a:gd name="T44" fmla="*/ 1 w 4"/>
                    <a:gd name="T45" fmla="*/ 16 h 48"/>
                    <a:gd name="T46" fmla="*/ 1 w 4"/>
                    <a:gd name="T47" fmla="*/ 15 h 48"/>
                    <a:gd name="T48" fmla="*/ 1 w 4"/>
                    <a:gd name="T49" fmla="*/ 15 h 48"/>
                    <a:gd name="T50" fmla="*/ 1 w 4"/>
                    <a:gd name="T51" fmla="*/ 15 h 48"/>
                    <a:gd name="T52" fmla="*/ 1 w 4"/>
                    <a:gd name="T53" fmla="*/ 14 h 48"/>
                    <a:gd name="T54" fmla="*/ 1 w 4"/>
                    <a:gd name="T55" fmla="*/ 14 h 48"/>
                    <a:gd name="T56" fmla="*/ 1 w 4"/>
                    <a:gd name="T57" fmla="*/ 14 h 48"/>
                    <a:gd name="T58" fmla="*/ 1 w 4"/>
                    <a:gd name="T59" fmla="*/ 13 h 48"/>
                    <a:gd name="T60" fmla="*/ 1 w 4"/>
                    <a:gd name="T61" fmla="*/ 13 h 48"/>
                    <a:gd name="T62" fmla="*/ 1 w 4"/>
                    <a:gd name="T63" fmla="*/ 11 h 48"/>
                    <a:gd name="T64" fmla="*/ 1 w 4"/>
                    <a:gd name="T65" fmla="*/ 11 h 48"/>
                    <a:gd name="T66" fmla="*/ 1 w 4"/>
                    <a:gd name="T67" fmla="*/ 11 h 48"/>
                    <a:gd name="T68" fmla="*/ 1 w 4"/>
                    <a:gd name="T69" fmla="*/ 10 h 48"/>
                    <a:gd name="T70" fmla="*/ 1 w 4"/>
                    <a:gd name="T71" fmla="*/ 10 h 48"/>
                    <a:gd name="T72" fmla="*/ 1 w 4"/>
                    <a:gd name="T73" fmla="*/ 10 h 48"/>
                    <a:gd name="T74" fmla="*/ 2 w 4"/>
                    <a:gd name="T75" fmla="*/ 9 h 48"/>
                    <a:gd name="T76" fmla="*/ 2 w 4"/>
                    <a:gd name="T77" fmla="*/ 8 h 48"/>
                    <a:gd name="T78" fmla="*/ 2 w 4"/>
                    <a:gd name="T79" fmla="*/ 8 h 48"/>
                    <a:gd name="T80" fmla="*/ 2 w 4"/>
                    <a:gd name="T81" fmla="*/ 8 h 48"/>
                    <a:gd name="T82" fmla="*/ 2 w 4"/>
                    <a:gd name="T83" fmla="*/ 7 h 48"/>
                    <a:gd name="T84" fmla="*/ 2 w 4"/>
                    <a:gd name="T85" fmla="*/ 7 h 48"/>
                    <a:gd name="T86" fmla="*/ 2 w 4"/>
                    <a:gd name="T87" fmla="*/ 6 h 48"/>
                    <a:gd name="T88" fmla="*/ 2 w 4"/>
                    <a:gd name="T89" fmla="*/ 5 h 48"/>
                    <a:gd name="T90" fmla="*/ 2 w 4"/>
                    <a:gd name="T91" fmla="*/ 5 h 48"/>
                    <a:gd name="T92" fmla="*/ 2 w 4"/>
                    <a:gd name="T93" fmla="*/ 5 h 48"/>
                    <a:gd name="T94" fmla="*/ 3 w 4"/>
                    <a:gd name="T95" fmla="*/ 4 h 48"/>
                    <a:gd name="T96" fmla="*/ 3 w 4"/>
                    <a:gd name="T97" fmla="*/ 4 h 48"/>
                    <a:gd name="T98" fmla="*/ 3 w 4"/>
                    <a:gd name="T99" fmla="*/ 4 h 48"/>
                    <a:gd name="T100" fmla="*/ 3 w 4"/>
                    <a:gd name="T101" fmla="*/ 3 h 48"/>
                    <a:gd name="T102" fmla="*/ 3 w 4"/>
                    <a:gd name="T103" fmla="*/ 3 h 48"/>
                    <a:gd name="T104" fmla="*/ 3 w 4"/>
                    <a:gd name="T105" fmla="*/ 3 h 48"/>
                    <a:gd name="T106" fmla="*/ 3 w 4"/>
                    <a:gd name="T107" fmla="*/ 2 h 48"/>
                    <a:gd name="T108" fmla="*/ 3 w 4"/>
                    <a:gd name="T109" fmla="*/ 2 h 48"/>
                    <a:gd name="T110" fmla="*/ 3 w 4"/>
                    <a:gd name="T111" fmla="*/ 1 h 48"/>
                    <a:gd name="T112" fmla="*/ 3 w 4"/>
                    <a:gd name="T113" fmla="*/ 1 h 48"/>
                    <a:gd name="T114" fmla="*/ 4 w 4"/>
                    <a:gd name="T115" fmla="*/ 1 h 48"/>
                    <a:gd name="T116" fmla="*/ 4 w 4"/>
                    <a:gd name="T1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" h="48">
                      <a:moveTo>
                        <a:pt x="3" y="48"/>
                      </a:move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8"/>
                      </a:cubicBezTo>
                      <a:moveTo>
                        <a:pt x="3" y="47"/>
                      </a:move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3" y="47"/>
                      </a:cubicBezTo>
                      <a:moveTo>
                        <a:pt x="2" y="47"/>
                      </a:move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3" y="47"/>
                        <a:pt x="3" y="47"/>
                        <a:pt x="2" y="47"/>
                      </a:cubicBezTo>
                      <a:moveTo>
                        <a:pt x="2" y="47"/>
                      </a:move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2" y="47"/>
                        <a:pt x="2" y="47"/>
                        <a:pt x="2" y="47"/>
                      </a:cubicBezTo>
                      <a:moveTo>
                        <a:pt x="2" y="46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6"/>
                      </a:cubicBezTo>
                      <a:moveTo>
                        <a:pt x="2" y="46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6"/>
                      </a:cubicBezTo>
                      <a:moveTo>
                        <a:pt x="2" y="45"/>
                      </a:moveTo>
                      <a:cubicBezTo>
                        <a:pt x="2" y="46"/>
                        <a:pt x="2" y="46"/>
                        <a:pt x="2" y="46"/>
                      </a:cubicBezTo>
                      <a:cubicBezTo>
                        <a:pt x="2" y="46"/>
                        <a:pt x="2" y="46"/>
                        <a:pt x="2" y="45"/>
                      </a:cubicBezTo>
                      <a:moveTo>
                        <a:pt x="0" y="23"/>
                      </a:moveTo>
                      <a:cubicBezTo>
                        <a:pt x="0" y="31"/>
                        <a:pt x="1" y="38"/>
                        <a:pt x="2" y="45"/>
                      </a:cubicBezTo>
                      <a:cubicBezTo>
                        <a:pt x="1" y="38"/>
                        <a:pt x="0" y="31"/>
                        <a:pt x="0" y="23"/>
                      </a:cubicBezTo>
                      <a:moveTo>
                        <a:pt x="0" y="23"/>
                      </a:move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3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2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2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moveTo>
                        <a:pt x="0" y="20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2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20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moveTo>
                        <a:pt x="0" y="18"/>
                      </a:moveTo>
                      <a:cubicBezTo>
                        <a:pt x="0" y="18"/>
                        <a:pt x="0" y="19"/>
                        <a:pt x="0" y="19"/>
                      </a:cubicBezTo>
                      <a:cubicBezTo>
                        <a:pt x="0" y="19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8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moveTo>
                        <a:pt x="0" y="17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7"/>
                        <a:pt x="0" y="17"/>
                        <a:pt x="0" y="17"/>
                      </a:cubicBezTo>
                      <a:moveTo>
                        <a:pt x="1" y="17"/>
                      </a:moveTo>
                      <a:cubicBezTo>
                        <a:pt x="1" y="17"/>
                        <a:pt x="0" y="17"/>
                        <a:pt x="0" y="17"/>
                      </a:cubicBezTo>
                      <a:cubicBezTo>
                        <a:pt x="0" y="17"/>
                        <a:pt x="1" y="17"/>
                        <a:pt x="1" y="17"/>
                      </a:cubicBezTo>
                      <a:moveTo>
                        <a:pt x="1" y="17"/>
                      </a:moveTo>
                      <a:cubicBezTo>
                        <a:pt x="1" y="17"/>
                        <a:pt x="1" y="17"/>
                        <a:pt x="1" y="17"/>
                      </a:cubicBezTo>
                      <a:cubicBezTo>
                        <a:pt x="1" y="17"/>
                        <a:pt x="1" y="17"/>
                        <a:pt x="1" y="17"/>
                      </a:cubicBezTo>
                      <a:moveTo>
                        <a:pt x="1" y="16"/>
                      </a:moveTo>
                      <a:cubicBezTo>
                        <a:pt x="1" y="16"/>
                        <a:pt x="1" y="17"/>
                        <a:pt x="1" y="17"/>
                      </a:cubicBezTo>
                      <a:cubicBezTo>
                        <a:pt x="1" y="17"/>
                        <a:pt x="1" y="16"/>
                        <a:pt x="1" y="16"/>
                      </a:cubicBezTo>
                      <a:moveTo>
                        <a:pt x="1" y="16"/>
                      </a:move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moveTo>
                        <a:pt x="1" y="15"/>
                      </a:moveTo>
                      <a:cubicBezTo>
                        <a:pt x="1" y="15"/>
                        <a:pt x="1" y="16"/>
                        <a:pt x="1" y="16"/>
                      </a:cubicBezTo>
                      <a:cubicBezTo>
                        <a:pt x="1" y="16"/>
                        <a:pt x="1" y="15"/>
                        <a:pt x="1" y="15"/>
                      </a:cubicBezTo>
                      <a:moveTo>
                        <a:pt x="1" y="15"/>
                      </a:move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moveTo>
                        <a:pt x="1" y="15"/>
                      </a:move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5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4"/>
                        <a:pt x="1" y="14"/>
                        <a:pt x="1" y="14"/>
                      </a:cubicBezTo>
                      <a:moveTo>
                        <a:pt x="1" y="13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moveTo>
                        <a:pt x="1" y="13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moveTo>
                        <a:pt x="1" y="12"/>
                      </a:moveTo>
                      <a:cubicBezTo>
                        <a:pt x="1" y="12"/>
                        <a:pt x="1" y="13"/>
                        <a:pt x="1" y="13"/>
                      </a:cubicBezTo>
                      <a:cubicBezTo>
                        <a:pt x="1" y="13"/>
                        <a:pt x="1" y="12"/>
                        <a:pt x="1" y="12"/>
                      </a:cubicBezTo>
                      <a:moveTo>
                        <a:pt x="1" y="11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12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1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moveTo>
                        <a:pt x="1" y="10"/>
                      </a:move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1" y="11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2" y="9"/>
                      </a:move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1" y="10"/>
                        <a:pt x="2" y="10"/>
                        <a:pt x="2" y="9"/>
                      </a:cubicBezTo>
                      <a:moveTo>
                        <a:pt x="2" y="9"/>
                      </a:move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moveTo>
                        <a:pt x="2" y="8"/>
                      </a:moveTo>
                      <a:cubicBezTo>
                        <a:pt x="2" y="8"/>
                        <a:pt x="2" y="9"/>
                        <a:pt x="2" y="9"/>
                      </a:cubicBezTo>
                      <a:cubicBezTo>
                        <a:pt x="2" y="9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8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7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moveTo>
                        <a:pt x="2" y="6"/>
                      </a:move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6"/>
                      </a:cubicBezTo>
                      <a:moveTo>
                        <a:pt x="2" y="6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moveTo>
                        <a:pt x="2" y="5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3" y="4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4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moveTo>
                        <a:pt x="3" y="3"/>
                      </a:move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3" y="4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3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2"/>
                      </a:move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moveTo>
                        <a:pt x="3" y="1"/>
                      </a:moveTo>
                      <a:cubicBezTo>
                        <a:pt x="3" y="1"/>
                        <a:pt x="3" y="2"/>
                        <a:pt x="3" y="2"/>
                      </a:cubicBezTo>
                      <a:cubicBezTo>
                        <a:pt x="3" y="2"/>
                        <a:pt x="3" y="1"/>
                        <a:pt x="3" y="1"/>
                      </a:cubicBezTo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moveTo>
                        <a:pt x="3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moveTo>
                        <a:pt x="4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moveTo>
                        <a:pt x="4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2" name="Freeform 115"/>
                <p:cNvSpPr/>
                <p:nvPr/>
              </p:nvSpPr>
              <p:spPr bwMode="auto">
                <a:xfrm>
                  <a:off x="3082703" y="1336111"/>
                  <a:ext cx="661136" cy="559475"/>
                </a:xfrm>
                <a:custGeom>
                  <a:avLst/>
                  <a:gdLst>
                    <a:gd name="T0" fmla="*/ 0 w 638"/>
                    <a:gd name="T1" fmla="*/ 194 h 539"/>
                    <a:gd name="T2" fmla="*/ 0 w 638"/>
                    <a:gd name="T3" fmla="*/ 193 h 539"/>
                    <a:gd name="T4" fmla="*/ 444 w 638"/>
                    <a:gd name="T5" fmla="*/ 95 h 539"/>
                    <a:gd name="T6" fmla="*/ 543 w 638"/>
                    <a:gd name="T7" fmla="*/ 539 h 539"/>
                    <a:gd name="T8" fmla="*/ 543 w 638"/>
                    <a:gd name="T9" fmla="*/ 539 h 539"/>
                    <a:gd name="T10" fmla="*/ 0 w 638"/>
                    <a:gd name="T11" fmla="*/ 194 h 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38" h="539">
                      <a:moveTo>
                        <a:pt x="0" y="194"/>
                      </a:moveTo>
                      <a:cubicBezTo>
                        <a:pt x="0" y="193"/>
                        <a:pt x="0" y="193"/>
                        <a:pt x="0" y="193"/>
                      </a:cubicBezTo>
                      <a:cubicBezTo>
                        <a:pt x="96" y="44"/>
                        <a:pt x="295" y="0"/>
                        <a:pt x="444" y="95"/>
                      </a:cubicBezTo>
                      <a:cubicBezTo>
                        <a:pt x="594" y="191"/>
                        <a:pt x="638" y="390"/>
                        <a:pt x="543" y="539"/>
                      </a:cubicBezTo>
                      <a:cubicBezTo>
                        <a:pt x="543" y="539"/>
                        <a:pt x="543" y="539"/>
                        <a:pt x="543" y="539"/>
                      </a:cubicBezTo>
                      <a:cubicBezTo>
                        <a:pt x="0" y="194"/>
                        <a:pt x="0" y="194"/>
                        <a:pt x="0" y="194"/>
                      </a:cubicBezTo>
                    </a:path>
                  </a:pathLst>
                </a:custGeom>
                <a:solidFill>
                  <a:srgbClr val="EA55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3" name="Freeform 116"/>
                <p:cNvSpPr/>
                <p:nvPr/>
              </p:nvSpPr>
              <p:spPr bwMode="auto">
                <a:xfrm>
                  <a:off x="3563888" y="1833646"/>
                  <a:ext cx="7406" cy="12792"/>
                </a:xfrm>
                <a:custGeom>
                  <a:avLst/>
                  <a:gdLst>
                    <a:gd name="T0" fmla="*/ 7 w 7"/>
                    <a:gd name="T1" fmla="*/ 0 h 12"/>
                    <a:gd name="T2" fmla="*/ 0 w 7"/>
                    <a:gd name="T3" fmla="*/ 12 h 12"/>
                    <a:gd name="T4" fmla="*/ 7 w 7"/>
                    <a:gd name="T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12">
                      <a:moveTo>
                        <a:pt x="7" y="0"/>
                      </a:moveTo>
                      <a:cubicBezTo>
                        <a:pt x="5" y="4"/>
                        <a:pt x="2" y="8"/>
                        <a:pt x="0" y="12"/>
                      </a:cubicBezTo>
                      <a:cubicBezTo>
                        <a:pt x="2" y="8"/>
                        <a:pt x="5" y="4"/>
                        <a:pt x="7" y="0"/>
                      </a:cubicBezTo>
                    </a:path>
                  </a:pathLst>
                </a:custGeom>
                <a:solidFill>
                  <a:srgbClr val="FAFC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4" name="Freeform 117"/>
                <p:cNvSpPr/>
                <p:nvPr/>
              </p:nvSpPr>
              <p:spPr bwMode="auto">
                <a:xfrm>
                  <a:off x="3527724" y="1437772"/>
                  <a:ext cx="154176" cy="457813"/>
                </a:xfrm>
                <a:custGeom>
                  <a:avLst/>
                  <a:gdLst>
                    <a:gd name="T0" fmla="*/ 0 w 149"/>
                    <a:gd name="T1" fmla="*/ 0 h 441"/>
                    <a:gd name="T2" fmla="*/ 0 w 149"/>
                    <a:gd name="T3" fmla="*/ 2 h 441"/>
                    <a:gd name="T4" fmla="*/ 44 w 149"/>
                    <a:gd name="T5" fmla="*/ 139 h 441"/>
                    <a:gd name="T6" fmla="*/ 39 w 149"/>
                    <a:gd name="T7" fmla="*/ 394 h 441"/>
                    <a:gd name="T8" fmla="*/ 114 w 149"/>
                    <a:gd name="T9" fmla="*/ 441 h 441"/>
                    <a:gd name="T10" fmla="*/ 114 w 149"/>
                    <a:gd name="T11" fmla="*/ 441 h 441"/>
                    <a:gd name="T12" fmla="*/ 114 w 149"/>
                    <a:gd name="T13" fmla="*/ 441 h 441"/>
                    <a:gd name="T14" fmla="*/ 121 w 149"/>
                    <a:gd name="T15" fmla="*/ 429 h 441"/>
                    <a:gd name="T16" fmla="*/ 135 w 149"/>
                    <a:gd name="T17" fmla="*/ 391 h 441"/>
                    <a:gd name="T18" fmla="*/ 143 w 149"/>
                    <a:gd name="T19" fmla="*/ 278 h 441"/>
                    <a:gd name="T20" fmla="*/ 88 w 149"/>
                    <a:gd name="T21" fmla="*/ 95 h 441"/>
                    <a:gd name="T22" fmla="*/ 0 w 149"/>
                    <a:gd name="T23" fmla="*/ 0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9" h="441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8" y="47"/>
                        <a:pt x="33" y="91"/>
                        <a:pt x="44" y="139"/>
                      </a:cubicBezTo>
                      <a:cubicBezTo>
                        <a:pt x="61" y="221"/>
                        <a:pt x="56" y="312"/>
                        <a:pt x="39" y="394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4" y="441"/>
                        <a:pt x="114" y="441"/>
                        <a:pt x="114" y="441"/>
                      </a:cubicBezTo>
                      <a:cubicBezTo>
                        <a:pt x="116" y="437"/>
                        <a:pt x="119" y="433"/>
                        <a:pt x="121" y="429"/>
                      </a:cubicBezTo>
                      <a:cubicBezTo>
                        <a:pt x="128" y="418"/>
                        <a:pt x="133" y="406"/>
                        <a:pt x="135" y="391"/>
                      </a:cubicBezTo>
                      <a:cubicBezTo>
                        <a:pt x="141" y="359"/>
                        <a:pt x="149" y="327"/>
                        <a:pt x="143" y="278"/>
                      </a:cubicBezTo>
                      <a:cubicBezTo>
                        <a:pt x="137" y="214"/>
                        <a:pt x="118" y="152"/>
                        <a:pt x="88" y="95"/>
                      </a:cubicBezTo>
                      <a:cubicBezTo>
                        <a:pt x="68" y="57"/>
                        <a:pt x="32" y="27"/>
                        <a:pt x="0" y="0"/>
                      </a:cubicBezTo>
                    </a:path>
                  </a:pathLst>
                </a:custGeom>
                <a:solidFill>
                  <a:srgbClr val="F3918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55" name="Freeform 40"/>
                <p:cNvSpPr>
                  <a:spLocks noEditPoints="1"/>
                </p:cNvSpPr>
                <p:nvPr/>
              </p:nvSpPr>
              <p:spPr bwMode="auto">
                <a:xfrm>
                  <a:off x="3069207" y="2132856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3252795" y="2129534"/>
                  <a:ext cx="303473" cy="369361"/>
                  <a:chOff x="6101894" y="2434703"/>
                  <a:chExt cx="303473" cy="369361"/>
                </a:xfrm>
              </p:grpSpPr>
              <p:sp>
                <p:nvSpPr>
                  <p:cNvPr id="72" name="Freeform 45"/>
                  <p:cNvSpPr/>
                  <p:nvPr/>
                </p:nvSpPr>
                <p:spPr bwMode="auto">
                  <a:xfrm>
                    <a:off x="6101894" y="2471933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marL="0" marR="0" lvl="0" indent="0" algn="l" defTabSz="7943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endParaRPr kumimoji="0" lang="en-GB" sz="178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3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77291" y="2434703"/>
                    <a:ext cx="194907" cy="369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67754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US" altLang="en-US" sz="178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/>
                        <a:sym typeface="Arial" panose="020B0604020202020204"/>
                      </a:rPr>
                      <a:t>2</a:t>
                    </a:r>
                    <a:endParaRPr kumimoji="0" lang="en-US" altLang="en-US" sz="178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57" name="Freeform 40"/>
                <p:cNvSpPr>
                  <a:spLocks noEditPoints="1"/>
                </p:cNvSpPr>
                <p:nvPr/>
              </p:nvSpPr>
              <p:spPr bwMode="auto">
                <a:xfrm>
                  <a:off x="2853183" y="2852936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3044391" y="2877237"/>
                  <a:ext cx="303473" cy="369362"/>
                  <a:chOff x="6109514" y="2462326"/>
                  <a:chExt cx="303473" cy="369362"/>
                </a:xfrm>
              </p:grpSpPr>
              <p:sp>
                <p:nvSpPr>
                  <p:cNvPr id="70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marL="0" marR="0" lvl="0" indent="0" algn="l" defTabSz="7943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endParaRPr kumimoji="0" lang="en-GB" sz="178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7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84911" y="2462326"/>
                    <a:ext cx="194907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67754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US" altLang="en-US" sz="178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/>
                        <a:sym typeface="Arial" panose="020B0604020202020204"/>
                      </a:rPr>
                      <a:t>4</a:t>
                    </a:r>
                    <a:endParaRPr kumimoji="0" lang="en-US" altLang="en-US" sz="178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59" name="Freeform 40"/>
                <p:cNvSpPr>
                  <a:spLocks noEditPoints="1"/>
                </p:cNvSpPr>
                <p:nvPr/>
              </p:nvSpPr>
              <p:spPr bwMode="auto">
                <a:xfrm>
                  <a:off x="2061095" y="2850968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2252303" y="2890509"/>
                  <a:ext cx="303473" cy="369362"/>
                  <a:chOff x="6109514" y="2477566"/>
                  <a:chExt cx="303473" cy="369362"/>
                </a:xfrm>
              </p:grpSpPr>
              <p:sp>
                <p:nvSpPr>
                  <p:cNvPr id="68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marL="0" marR="0" lvl="0" indent="0" algn="l" defTabSz="7943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endParaRPr kumimoji="0" lang="en-GB" sz="178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9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79198" y="2477566"/>
                    <a:ext cx="194907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67754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US" altLang="en-US" sz="178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/>
                        <a:sym typeface="Arial" panose="020B0604020202020204"/>
                      </a:rPr>
                      <a:t>6</a:t>
                    </a:r>
                    <a:endParaRPr kumimoji="0" lang="en-US" altLang="en-US" sz="178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2005668" y="2147631"/>
                  <a:ext cx="303473" cy="369361"/>
                  <a:chOff x="6109514" y="2452800"/>
                  <a:chExt cx="303473" cy="369361"/>
                </a:xfrm>
              </p:grpSpPr>
              <p:sp>
                <p:nvSpPr>
                  <p:cNvPr id="66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marL="0" marR="0" lvl="0" indent="0" algn="l" defTabSz="7943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endParaRPr kumimoji="0" lang="en-GB" sz="178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7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69673" y="2452800"/>
                    <a:ext cx="194907" cy="369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67754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US" altLang="en-US" sz="178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/>
                        <a:sym typeface="Arial" panose="020B0604020202020204"/>
                      </a:rPr>
                      <a:t>8</a:t>
                    </a:r>
                    <a:endParaRPr kumimoji="0" lang="en-US" altLang="en-US" sz="178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62" name="Freeform 40"/>
                <p:cNvSpPr>
                  <a:spLocks noEditPoints="1"/>
                </p:cNvSpPr>
                <p:nvPr/>
              </p:nvSpPr>
              <p:spPr bwMode="auto">
                <a:xfrm>
                  <a:off x="2448433" y="1660065"/>
                  <a:ext cx="8753" cy="51841"/>
                </a:xfrm>
                <a:custGeom>
                  <a:avLst/>
                  <a:gdLst>
                    <a:gd name="T0" fmla="*/ 8 w 8"/>
                    <a:gd name="T1" fmla="*/ 50 h 50"/>
                    <a:gd name="T2" fmla="*/ 8 w 8"/>
                    <a:gd name="T3" fmla="*/ 50 h 50"/>
                    <a:gd name="T4" fmla="*/ 8 w 8"/>
                    <a:gd name="T5" fmla="*/ 50 h 50"/>
                    <a:gd name="T6" fmla="*/ 8 w 8"/>
                    <a:gd name="T7" fmla="*/ 50 h 50"/>
                    <a:gd name="T8" fmla="*/ 0 w 8"/>
                    <a:gd name="T9" fmla="*/ 11 h 50"/>
                    <a:gd name="T10" fmla="*/ 0 w 8"/>
                    <a:gd name="T11" fmla="*/ 11 h 50"/>
                    <a:gd name="T12" fmla="*/ 0 w 8"/>
                    <a:gd name="T13" fmla="*/ 11 h 50"/>
                    <a:gd name="T14" fmla="*/ 0 w 8"/>
                    <a:gd name="T15" fmla="*/ 11 h 50"/>
                    <a:gd name="T16" fmla="*/ 0 w 8"/>
                    <a:gd name="T17" fmla="*/ 11 h 50"/>
                    <a:gd name="T18" fmla="*/ 0 w 8"/>
                    <a:gd name="T19" fmla="*/ 11 h 50"/>
                    <a:gd name="T20" fmla="*/ 0 w 8"/>
                    <a:gd name="T21" fmla="*/ 10 h 50"/>
                    <a:gd name="T22" fmla="*/ 0 w 8"/>
                    <a:gd name="T23" fmla="*/ 10 h 50"/>
                    <a:gd name="T24" fmla="*/ 0 w 8"/>
                    <a:gd name="T25" fmla="*/ 10 h 50"/>
                    <a:gd name="T26" fmla="*/ 0 w 8"/>
                    <a:gd name="T27" fmla="*/ 10 h 50"/>
                    <a:gd name="T28" fmla="*/ 0 w 8"/>
                    <a:gd name="T29" fmla="*/ 9 h 50"/>
                    <a:gd name="T30" fmla="*/ 0 w 8"/>
                    <a:gd name="T31" fmla="*/ 9 h 50"/>
                    <a:gd name="T32" fmla="*/ 0 w 8"/>
                    <a:gd name="T33" fmla="*/ 9 h 50"/>
                    <a:gd name="T34" fmla="*/ 0 w 8"/>
                    <a:gd name="T35" fmla="*/ 9 h 50"/>
                    <a:gd name="T36" fmla="*/ 0 w 8"/>
                    <a:gd name="T37" fmla="*/ 9 h 50"/>
                    <a:gd name="T38" fmla="*/ 0 w 8"/>
                    <a:gd name="T39" fmla="*/ 9 h 50"/>
                    <a:gd name="T40" fmla="*/ 0 w 8"/>
                    <a:gd name="T41" fmla="*/ 8 h 50"/>
                    <a:gd name="T42" fmla="*/ 0 w 8"/>
                    <a:gd name="T43" fmla="*/ 8 h 50"/>
                    <a:gd name="T44" fmla="*/ 0 w 8"/>
                    <a:gd name="T45" fmla="*/ 8 h 50"/>
                    <a:gd name="T46" fmla="*/ 0 w 8"/>
                    <a:gd name="T47" fmla="*/ 7 h 50"/>
                    <a:gd name="T48" fmla="*/ 0 w 8"/>
                    <a:gd name="T49" fmla="*/ 7 h 50"/>
                    <a:gd name="T50" fmla="*/ 0 w 8"/>
                    <a:gd name="T51" fmla="*/ 7 h 50"/>
                    <a:gd name="T52" fmla="*/ 0 w 8"/>
                    <a:gd name="T53" fmla="*/ 7 h 50"/>
                    <a:gd name="T54" fmla="*/ 0 w 8"/>
                    <a:gd name="T55" fmla="*/ 7 h 50"/>
                    <a:gd name="T56" fmla="*/ 0 w 8"/>
                    <a:gd name="T57" fmla="*/ 7 h 50"/>
                    <a:gd name="T58" fmla="*/ 0 w 8"/>
                    <a:gd name="T59" fmla="*/ 6 h 50"/>
                    <a:gd name="T60" fmla="*/ 0 w 8"/>
                    <a:gd name="T61" fmla="*/ 6 h 50"/>
                    <a:gd name="T62" fmla="*/ 0 w 8"/>
                    <a:gd name="T63" fmla="*/ 6 h 50"/>
                    <a:gd name="T64" fmla="*/ 0 w 8"/>
                    <a:gd name="T65" fmla="*/ 6 h 50"/>
                    <a:gd name="T66" fmla="*/ 0 w 8"/>
                    <a:gd name="T67" fmla="*/ 6 h 50"/>
                    <a:gd name="T68" fmla="*/ 0 w 8"/>
                    <a:gd name="T69" fmla="*/ 6 h 50"/>
                    <a:gd name="T70" fmla="*/ 0 w 8"/>
                    <a:gd name="T71" fmla="*/ 5 h 50"/>
                    <a:gd name="T72" fmla="*/ 0 w 8"/>
                    <a:gd name="T73" fmla="*/ 5 h 50"/>
                    <a:gd name="T74" fmla="*/ 0 w 8"/>
                    <a:gd name="T75" fmla="*/ 5 h 50"/>
                    <a:gd name="T76" fmla="*/ 0 w 8"/>
                    <a:gd name="T77" fmla="*/ 5 h 50"/>
                    <a:gd name="T78" fmla="*/ 0 w 8"/>
                    <a:gd name="T79" fmla="*/ 5 h 50"/>
                    <a:gd name="T80" fmla="*/ 0 w 8"/>
                    <a:gd name="T81" fmla="*/ 4 h 50"/>
                    <a:gd name="T82" fmla="*/ 0 w 8"/>
                    <a:gd name="T83" fmla="*/ 4 h 50"/>
                    <a:gd name="T84" fmla="*/ 0 w 8"/>
                    <a:gd name="T85" fmla="*/ 4 h 50"/>
                    <a:gd name="T86" fmla="*/ 0 w 8"/>
                    <a:gd name="T87" fmla="*/ 4 h 50"/>
                    <a:gd name="T88" fmla="*/ 0 w 8"/>
                    <a:gd name="T89" fmla="*/ 3 h 50"/>
                    <a:gd name="T90" fmla="*/ 0 w 8"/>
                    <a:gd name="T91" fmla="*/ 3 h 50"/>
                    <a:gd name="T92" fmla="*/ 0 w 8"/>
                    <a:gd name="T93" fmla="*/ 3 h 50"/>
                    <a:gd name="T94" fmla="*/ 0 w 8"/>
                    <a:gd name="T95" fmla="*/ 3 h 50"/>
                    <a:gd name="T96" fmla="*/ 0 w 8"/>
                    <a:gd name="T97" fmla="*/ 3 h 50"/>
                    <a:gd name="T98" fmla="*/ 0 w 8"/>
                    <a:gd name="T99" fmla="*/ 3 h 50"/>
                    <a:gd name="T100" fmla="*/ 0 w 8"/>
                    <a:gd name="T101" fmla="*/ 2 h 50"/>
                    <a:gd name="T102" fmla="*/ 0 w 8"/>
                    <a:gd name="T103" fmla="*/ 2 h 50"/>
                    <a:gd name="T104" fmla="*/ 0 w 8"/>
                    <a:gd name="T105" fmla="*/ 2 h 50"/>
                    <a:gd name="T106" fmla="*/ 0 w 8"/>
                    <a:gd name="T107" fmla="*/ 2 h 50"/>
                    <a:gd name="T108" fmla="*/ 0 w 8"/>
                    <a:gd name="T109" fmla="*/ 2 h 50"/>
                    <a:gd name="T110" fmla="*/ 0 w 8"/>
                    <a:gd name="T111" fmla="*/ 1 h 50"/>
                    <a:gd name="T112" fmla="*/ 0 w 8"/>
                    <a:gd name="T113" fmla="*/ 0 h 50"/>
                    <a:gd name="T114" fmla="*/ 0 w 8"/>
                    <a:gd name="T115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" h="50"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50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50"/>
                      </a:cubicBezTo>
                      <a:moveTo>
                        <a:pt x="8" y="49"/>
                      </a:move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50"/>
                        <a:pt x="8" y="50"/>
                        <a:pt x="8" y="49"/>
                      </a:cubicBezTo>
                      <a:moveTo>
                        <a:pt x="0" y="11"/>
                      </a:moveTo>
                      <a:cubicBezTo>
                        <a:pt x="0" y="25"/>
                        <a:pt x="2" y="38"/>
                        <a:pt x="8" y="49"/>
                      </a:cubicBezTo>
                      <a:cubicBezTo>
                        <a:pt x="2" y="38"/>
                        <a:pt x="0" y="25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1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moveTo>
                        <a:pt x="0" y="1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0" y="11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9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9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8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moveTo>
                        <a:pt x="0" y="7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8"/>
                        <a:pt x="0" y="8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6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56A0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7733" tIns="33867" rIns="67733" bIns="33867" numCol="1" anchor="t" anchorCtr="0" compatLnSpc="1"/>
                <a:lstStyle/>
                <a:p>
                  <a:pPr marL="0" marR="0" lvl="0" indent="0" algn="l" defTabSz="7943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/>
                    <a:buNone/>
                    <a:defRPr/>
                  </a:pPr>
                  <a:endParaRPr kumimoji="0" lang="en-GB" sz="2075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grpSp>
              <p:nvGrpSpPr>
                <p:cNvPr id="63" name="Group 62"/>
                <p:cNvGrpSpPr/>
                <p:nvPr/>
              </p:nvGrpSpPr>
              <p:grpSpPr>
                <a:xfrm>
                  <a:off x="2632901" y="1678333"/>
                  <a:ext cx="360202" cy="369362"/>
                  <a:chOff x="6102774" y="2456293"/>
                  <a:chExt cx="360202" cy="369362"/>
                </a:xfrm>
              </p:grpSpPr>
              <p:sp>
                <p:nvSpPr>
                  <p:cNvPr id="64" name="Freeform 45"/>
                  <p:cNvSpPr/>
                  <p:nvPr/>
                </p:nvSpPr>
                <p:spPr bwMode="auto">
                  <a:xfrm>
                    <a:off x="6109514" y="2495539"/>
                    <a:ext cx="303473" cy="304494"/>
                  </a:xfrm>
                  <a:custGeom>
                    <a:avLst/>
                    <a:gdLst>
                      <a:gd name="T0" fmla="*/ 102 w 193"/>
                      <a:gd name="T1" fmla="*/ 190 h 193"/>
                      <a:gd name="T2" fmla="*/ 189 w 193"/>
                      <a:gd name="T3" fmla="*/ 91 h 193"/>
                      <a:gd name="T4" fmla="*/ 90 w 193"/>
                      <a:gd name="T5" fmla="*/ 4 h 193"/>
                      <a:gd name="T6" fmla="*/ 3 w 193"/>
                      <a:gd name="T7" fmla="*/ 103 h 193"/>
                      <a:gd name="T8" fmla="*/ 102 w 193"/>
                      <a:gd name="T9" fmla="*/ 19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193">
                        <a:moveTo>
                          <a:pt x="102" y="190"/>
                        </a:moveTo>
                        <a:cubicBezTo>
                          <a:pt x="153" y="187"/>
                          <a:pt x="193" y="143"/>
                          <a:pt x="189" y="91"/>
                        </a:cubicBezTo>
                        <a:cubicBezTo>
                          <a:pt x="186" y="40"/>
                          <a:pt x="142" y="0"/>
                          <a:pt x="90" y="4"/>
                        </a:cubicBezTo>
                        <a:cubicBezTo>
                          <a:pt x="39" y="7"/>
                          <a:pt x="0" y="51"/>
                          <a:pt x="3" y="103"/>
                        </a:cubicBezTo>
                        <a:cubicBezTo>
                          <a:pt x="6" y="154"/>
                          <a:pt x="50" y="193"/>
                          <a:pt x="102" y="190"/>
                        </a:cubicBez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7733" tIns="33867" rIns="67733" bIns="33867" numCol="1" anchor="t" anchorCtr="0" compatLnSpc="1"/>
                  <a:lstStyle/>
                  <a:p>
                    <a:pPr marL="0" marR="0" lvl="0" indent="0" algn="l" defTabSz="7943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endParaRPr kumimoji="0" lang="en-GB" sz="178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65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6102774" y="2456293"/>
                    <a:ext cx="360202" cy="3693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l" defTabSz="677545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US" altLang="en-US" sz="178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Arial" panose="020B0604020202020204"/>
                        <a:sym typeface="Arial" panose="020B0604020202020204"/>
                      </a:rPr>
                      <a:t>10</a:t>
                    </a:r>
                    <a:endParaRPr kumimoji="0" lang="en-US" altLang="en-US" sz="178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sp>
            <p:nvSpPr>
              <p:cNvPr id="26" name="Freeform 45"/>
              <p:cNvSpPr/>
              <p:nvPr/>
            </p:nvSpPr>
            <p:spPr bwMode="auto">
              <a:xfrm>
                <a:off x="2727384" y="2453788"/>
                <a:ext cx="144787" cy="145274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178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6631" y="1253300"/>
              <a:ext cx="2324949" cy="636900"/>
              <a:chOff x="1576631" y="1253300"/>
              <a:chExt cx="2324949" cy="636900"/>
            </a:xfrm>
          </p:grpSpPr>
          <p:sp>
            <p:nvSpPr>
              <p:cNvPr id="17" name="Freeform 109"/>
              <p:cNvSpPr/>
              <p:nvPr/>
            </p:nvSpPr>
            <p:spPr bwMode="auto">
              <a:xfrm>
                <a:off x="2387903" y="1306487"/>
                <a:ext cx="160235" cy="137344"/>
              </a:xfrm>
              <a:custGeom>
                <a:avLst/>
                <a:gdLst>
                  <a:gd name="T0" fmla="*/ 0 w 155"/>
                  <a:gd name="T1" fmla="*/ 0 h 133"/>
                  <a:gd name="T2" fmla="*/ 104 w 155"/>
                  <a:gd name="T3" fmla="*/ 133 h 133"/>
                  <a:gd name="T4" fmla="*/ 0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0" y="0"/>
                    </a:moveTo>
                    <a:cubicBezTo>
                      <a:pt x="0" y="0"/>
                      <a:pt x="117" y="30"/>
                      <a:pt x="104" y="133"/>
                    </a:cubicBezTo>
                    <a:cubicBezTo>
                      <a:pt x="104" y="133"/>
                      <a:pt x="155" y="1"/>
                      <a:pt x="0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Freeform 110"/>
              <p:cNvSpPr/>
              <p:nvPr/>
            </p:nvSpPr>
            <p:spPr bwMode="auto">
              <a:xfrm>
                <a:off x="2453882" y="1270805"/>
                <a:ext cx="160908" cy="138017"/>
              </a:xfrm>
              <a:custGeom>
                <a:avLst/>
                <a:gdLst>
                  <a:gd name="T0" fmla="*/ 0 w 155"/>
                  <a:gd name="T1" fmla="*/ 0 h 133"/>
                  <a:gd name="T2" fmla="*/ 104 w 155"/>
                  <a:gd name="T3" fmla="*/ 133 h 133"/>
                  <a:gd name="T4" fmla="*/ 0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0" y="0"/>
                    </a:moveTo>
                    <a:cubicBezTo>
                      <a:pt x="0" y="0"/>
                      <a:pt x="117" y="30"/>
                      <a:pt x="104" y="133"/>
                    </a:cubicBezTo>
                    <a:cubicBezTo>
                      <a:pt x="104" y="133"/>
                      <a:pt x="155" y="1"/>
                      <a:pt x="0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Freeform 111"/>
              <p:cNvSpPr/>
              <p:nvPr/>
            </p:nvSpPr>
            <p:spPr bwMode="auto">
              <a:xfrm>
                <a:off x="1633858" y="1689569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Freeform 112"/>
              <p:cNvSpPr/>
              <p:nvPr/>
            </p:nvSpPr>
            <p:spPr bwMode="auto">
              <a:xfrm>
                <a:off x="1576631" y="1738717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Freeform 113"/>
              <p:cNvSpPr/>
              <p:nvPr/>
            </p:nvSpPr>
            <p:spPr bwMode="auto">
              <a:xfrm>
                <a:off x="3037594" y="1288309"/>
                <a:ext cx="160908" cy="138017"/>
              </a:xfrm>
              <a:custGeom>
                <a:avLst/>
                <a:gdLst>
                  <a:gd name="T0" fmla="*/ 155 w 155"/>
                  <a:gd name="T1" fmla="*/ 0 h 133"/>
                  <a:gd name="T2" fmla="*/ 51 w 155"/>
                  <a:gd name="T3" fmla="*/ 133 h 133"/>
                  <a:gd name="T4" fmla="*/ 155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155" y="0"/>
                    </a:moveTo>
                    <a:cubicBezTo>
                      <a:pt x="0" y="1"/>
                      <a:pt x="51" y="133"/>
                      <a:pt x="51" y="133"/>
                    </a:cubicBezTo>
                    <a:cubicBezTo>
                      <a:pt x="38" y="30"/>
                      <a:pt x="155" y="0"/>
                      <a:pt x="155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Freeform 114"/>
              <p:cNvSpPr/>
              <p:nvPr/>
            </p:nvSpPr>
            <p:spPr bwMode="auto">
              <a:xfrm>
                <a:off x="2971615" y="1253300"/>
                <a:ext cx="160908" cy="138017"/>
              </a:xfrm>
              <a:custGeom>
                <a:avLst/>
                <a:gdLst>
                  <a:gd name="T0" fmla="*/ 155 w 155"/>
                  <a:gd name="T1" fmla="*/ 0 h 133"/>
                  <a:gd name="T2" fmla="*/ 51 w 155"/>
                  <a:gd name="T3" fmla="*/ 133 h 133"/>
                  <a:gd name="T4" fmla="*/ 155 w 155"/>
                  <a:gd name="T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5" h="133">
                    <a:moveTo>
                      <a:pt x="155" y="0"/>
                    </a:moveTo>
                    <a:cubicBezTo>
                      <a:pt x="0" y="1"/>
                      <a:pt x="51" y="133"/>
                      <a:pt x="51" y="133"/>
                    </a:cubicBezTo>
                    <a:cubicBezTo>
                      <a:pt x="38" y="30"/>
                      <a:pt x="155" y="0"/>
                      <a:pt x="155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Freeform 111"/>
              <p:cNvSpPr/>
              <p:nvPr/>
            </p:nvSpPr>
            <p:spPr bwMode="auto">
              <a:xfrm flipH="1">
                <a:off x="3755483" y="1723668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Freeform 112"/>
              <p:cNvSpPr/>
              <p:nvPr/>
            </p:nvSpPr>
            <p:spPr bwMode="auto">
              <a:xfrm flipH="1">
                <a:off x="3698256" y="1700808"/>
                <a:ext cx="146097" cy="151483"/>
              </a:xfrm>
              <a:custGeom>
                <a:avLst/>
                <a:gdLst>
                  <a:gd name="T0" fmla="*/ 56 w 141"/>
                  <a:gd name="T1" fmla="*/ 0 h 146"/>
                  <a:gd name="T2" fmla="*/ 141 w 141"/>
                  <a:gd name="T3" fmla="*/ 146 h 146"/>
                  <a:gd name="T4" fmla="*/ 56 w 141"/>
                  <a:gd name="T5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1" h="146">
                    <a:moveTo>
                      <a:pt x="56" y="0"/>
                    </a:moveTo>
                    <a:cubicBezTo>
                      <a:pt x="0" y="145"/>
                      <a:pt x="141" y="146"/>
                      <a:pt x="141" y="146"/>
                    </a:cubicBezTo>
                    <a:cubicBezTo>
                      <a:pt x="41" y="120"/>
                      <a:pt x="56" y="0"/>
                      <a:pt x="56" y="0"/>
                    </a:cubicBezTo>
                  </a:path>
                </a:pathLst>
              </a:custGeom>
              <a:solidFill>
                <a:srgbClr val="CECE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7733" tIns="33867" rIns="67733" bIns="33867" numCol="1" anchor="t" anchorCtr="0" compatLnSpc="1"/>
              <a:lstStyle/>
              <a:p>
                <a:pPr marL="0" marR="0" lvl="0" indent="0" algn="l" defTabSz="7943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/>
                  <a:buNone/>
                  <a:defRPr/>
                </a:pPr>
                <a:endParaRPr kumimoji="0" lang="en-GB" sz="207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75" name="timeclo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48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1908">
            <a:off x="9721924" y="1414639"/>
            <a:ext cx="451556" cy="451556"/>
          </a:xfrm>
          <a:prstGeom prst="rect">
            <a:avLst/>
          </a:prstGeom>
        </p:spPr>
      </p:pic>
      <p:pic>
        <p:nvPicPr>
          <p:cNvPr id="80" name="Tieng-vo-tay-hoan-ho-co-vu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856.713867" end="22997.4863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5801" y="486947"/>
            <a:ext cx="451556" cy="45155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4" b="12575"/>
          <a:stretch>
            <a:fillRect/>
          </a:stretch>
        </p:blipFill>
        <p:spPr>
          <a:xfrm>
            <a:off x="587425" y="1163979"/>
            <a:ext cx="1459814" cy="87283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09" y="1286543"/>
            <a:ext cx="1543733" cy="143610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84" y="1265441"/>
            <a:ext cx="1019609" cy="1019609"/>
          </a:xfrm>
          <a:prstGeom prst="rect">
            <a:avLst/>
          </a:prstGeom>
        </p:spPr>
      </p:pic>
      <p:pic>
        <p:nvPicPr>
          <p:cNvPr id="86" name="Picture 85" descr="Cartoon style dress color for child Royalty Free Vector"/>
          <p:cNvPicPr/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144" r="4275" b="12841"/>
          <a:stretch>
            <a:fillRect/>
          </a:stretch>
        </p:blipFill>
        <p:spPr bwMode="auto">
          <a:xfrm rot="443285">
            <a:off x="7602049" y="3487660"/>
            <a:ext cx="1182693" cy="138742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文本框 16"/>
          <p:cNvSpPr txBox="1"/>
          <p:nvPr/>
        </p:nvSpPr>
        <p:spPr>
          <a:xfrm>
            <a:off x="518354" y="99639"/>
            <a:ext cx="7653812" cy="827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prstDash val="sysDot"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altLang="zh-CN" sz="2390" b="1" i="0" u="none" strike="noStrike" kern="0" cap="none" spc="0" normalizeH="0" baseline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HÃY CHỌN NHỮNG ĐỒ DÙNG MÀ EM CẦN SỬ</a:t>
            </a:r>
            <a:r>
              <a:rPr kumimoji="0" lang="en-US" altLang="zh-CN" sz="2390" b="1" i="0" u="none" strike="noStrike" kern="0" cap="none" spc="0" normalizeH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DỤNG</a:t>
            </a:r>
            <a:r>
              <a:rPr kumimoji="0" lang="en-US" altLang="zh-CN" sz="2390" b="1" i="0" u="none" strike="noStrike" kern="0" cap="none" spc="0" normalizeH="0" baseline="0" noProof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239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ĐI HỌC</a:t>
            </a:r>
            <a:endParaRPr kumimoji="0" lang="zh-CN" altLang="en-US" sz="2390" b="1" i="0" u="none" strike="noStrike" kern="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19350" r="4321" b="8870"/>
          <a:stretch>
            <a:fillRect/>
          </a:stretch>
        </p:blipFill>
        <p:spPr>
          <a:xfrm>
            <a:off x="7661158" y="1644374"/>
            <a:ext cx="1349732" cy="10782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7" b="14485"/>
          <a:stretch>
            <a:fillRect/>
          </a:stretch>
        </p:blipFill>
        <p:spPr>
          <a:xfrm>
            <a:off x="4345260" y="3882179"/>
            <a:ext cx="1440399" cy="1016752"/>
          </a:xfrm>
          <a:prstGeom prst="rect">
            <a:avLst/>
          </a:prstGeom>
        </p:spPr>
      </p:pic>
      <p:pic>
        <p:nvPicPr>
          <p:cNvPr id="2050" name="Picture 2" descr="C:\Users\Tuan\Desktop\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70" y="2147299"/>
            <a:ext cx="1667266" cy="14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uan\Desktop\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87" y="3907569"/>
            <a:ext cx="905721" cy="12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uan\Desktop\5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800" y="2722652"/>
            <a:ext cx="1709775" cy="97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96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  <p:bldLst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1530"/>
            <a:ext cx="9144793" cy="50804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2" y="2571750"/>
            <a:ext cx="1702388" cy="191998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99944" y="201083"/>
            <a:ext cx="6152444" cy="1016000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94385">
              <a:buClrTx/>
            </a:pPr>
            <a:endParaRPr lang="en-US" sz="156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5556" y="257528"/>
            <a:ext cx="6167861" cy="100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94385">
              <a:buClrTx/>
            </a:pPr>
            <a:r>
              <a:rPr lang="en-US" sz="5925" b="1" kern="120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XÂY NHÀ CHO THỎ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55" y="2557881"/>
            <a:ext cx="4258538" cy="1783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31" y="2735152"/>
            <a:ext cx="1693333" cy="1693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021" y="3173823"/>
            <a:ext cx="4772194" cy="2017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68" y="3338480"/>
            <a:ext cx="2186272" cy="1852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1" y="3052149"/>
            <a:ext cx="9165926" cy="20913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963" y="-83534"/>
            <a:ext cx="6976664" cy="4652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952" y="3341415"/>
            <a:ext cx="2074642" cy="206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5" y="-329143"/>
            <a:ext cx="2438203" cy="5458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11597" y="622613"/>
            <a:ext cx="1680709" cy="9276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b="1" dirty="0">
                <a:solidFill>
                  <a:srgbClr val="FF0000"/>
                </a:solidFill>
              </a:rPr>
              <a:t>SƠ KẾT</a:t>
            </a:r>
          </a:p>
          <a:p>
            <a:pPr algn="ctr"/>
            <a:r>
              <a:rPr lang="en-US" altLang="zh-CN" sz="2715" b="1" dirty="0">
                <a:solidFill>
                  <a:srgbClr val="FF0000"/>
                </a:solidFill>
              </a:rPr>
              <a:t>TUẦN </a:t>
            </a:r>
            <a:r>
              <a:rPr lang="en-US" altLang="zh-CN" sz="2715" b="1" dirty="0" smtClean="0">
                <a:solidFill>
                  <a:srgbClr val="FF0000"/>
                </a:solidFill>
              </a:rPr>
              <a:t>6</a:t>
            </a:r>
            <a:endParaRPr lang="zh-CN" altLang="en-US" sz="2715" b="1" dirty="0">
              <a:solidFill>
                <a:srgbClr val="FF0000"/>
              </a:solidFill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601" y="1104588"/>
            <a:ext cx="2540607" cy="22760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270" y="1016694"/>
            <a:ext cx="2555584" cy="22760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"/>
          <p:cNvSpPr/>
          <p:nvPr/>
        </p:nvSpPr>
        <p:spPr>
          <a:xfrm>
            <a:off x="2741367" y="1931921"/>
            <a:ext cx="1757089" cy="51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zh-CN" sz="27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zh-CN" altLang="en-US" sz="271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"/>
          <p:cNvSpPr/>
          <p:nvPr/>
        </p:nvSpPr>
        <p:spPr>
          <a:xfrm>
            <a:off x="5627329" y="1771113"/>
            <a:ext cx="1407106" cy="510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7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zh-CN" sz="271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71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zh-CN" altLang="en-US" sz="271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318</Words>
  <Application>Microsoft Office PowerPoint</Application>
  <PresentationFormat>On-screen Show (16:9)</PresentationFormat>
  <Paragraphs>50</Paragraphs>
  <Slides>18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Times New Roman</vt:lpstr>
      <vt:lpstr>Calibri</vt:lpstr>
      <vt:lpstr>SimSun</vt:lpstr>
      <vt:lpstr>UTM Avo</vt:lpstr>
      <vt:lpstr>Calibri Light</vt:lpstr>
      <vt:lpstr>SimHei</vt:lpstr>
      <vt:lpstr>ITC Avant Garde Std Bk</vt:lpstr>
      <vt:lpstr>Office Theme</vt:lpstr>
      <vt:lpstr>1_Office Theme</vt:lpstr>
      <vt:lpstr>5_Office Theme</vt:lpstr>
      <vt:lpstr>2_Office Theme</vt:lpstr>
      <vt:lpstr>6_Office Theme</vt:lpstr>
      <vt:lpstr>3_Office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72</cp:revision>
  <dcterms:created xsi:type="dcterms:W3CDTF">2021-08-20T01:20:06Z</dcterms:created>
  <dcterms:modified xsi:type="dcterms:W3CDTF">2021-10-09T14:18:02Z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